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77" r:id="rId32"/>
    <p:sldId id="289" r:id="rId33"/>
    <p:sldId id="290" r:id="rId34"/>
    <p:sldId id="291" r:id="rId35"/>
    <p:sldId id="292" r:id="rId36"/>
    <p:sldId id="278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A67272-48C3-4F6C-86AD-19D11625A10B}" v="14" dt="2022-09-04T11:12:18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95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esh Shardul" userId="5b0d8fc1-ede4-4c08-84f6-baecc054eb78" providerId="ADAL" clId="{5DA67272-48C3-4F6C-86AD-19D11625A10B}"/>
    <pc:docChg chg="undo custSel addSld modSld sldOrd">
      <pc:chgData name="Nilesh Shardul" userId="5b0d8fc1-ede4-4c08-84f6-baecc054eb78" providerId="ADAL" clId="{5DA67272-48C3-4F6C-86AD-19D11625A10B}" dt="2022-09-04T11:30:52.058" v="1823" actId="6549"/>
      <pc:docMkLst>
        <pc:docMk/>
      </pc:docMkLst>
      <pc:sldChg chg="modSp new mod">
        <pc:chgData name="Nilesh Shardul" userId="5b0d8fc1-ede4-4c08-84f6-baecc054eb78" providerId="ADAL" clId="{5DA67272-48C3-4F6C-86AD-19D11625A10B}" dt="2022-09-04T06:30:31.933" v="35" actId="20577"/>
        <pc:sldMkLst>
          <pc:docMk/>
          <pc:sldMk cId="651686013" sldId="256"/>
        </pc:sldMkLst>
        <pc:spChg chg="mod">
          <ac:chgData name="Nilesh Shardul" userId="5b0d8fc1-ede4-4c08-84f6-baecc054eb78" providerId="ADAL" clId="{5DA67272-48C3-4F6C-86AD-19D11625A10B}" dt="2022-09-04T06:29:46.729" v="1"/>
          <ac:spMkLst>
            <pc:docMk/>
            <pc:sldMk cId="651686013" sldId="256"/>
            <ac:spMk id="2" creationId="{7057DF39-BD85-0A54-643A-0F9AE509CE2A}"/>
          </ac:spMkLst>
        </pc:spChg>
        <pc:spChg chg="mod">
          <ac:chgData name="Nilesh Shardul" userId="5b0d8fc1-ede4-4c08-84f6-baecc054eb78" providerId="ADAL" clId="{5DA67272-48C3-4F6C-86AD-19D11625A10B}" dt="2022-09-04T06:30:31.933" v="35" actId="20577"/>
          <ac:spMkLst>
            <pc:docMk/>
            <pc:sldMk cId="651686013" sldId="256"/>
            <ac:spMk id="3" creationId="{4D6C57AD-743F-7F88-5A73-90FBBFD917F9}"/>
          </ac:spMkLst>
        </pc:spChg>
      </pc:sldChg>
      <pc:sldChg chg="modSp new mod">
        <pc:chgData name="Nilesh Shardul" userId="5b0d8fc1-ede4-4c08-84f6-baecc054eb78" providerId="ADAL" clId="{5DA67272-48C3-4F6C-86AD-19D11625A10B}" dt="2022-09-04T10:41:03.897" v="835" actId="255"/>
        <pc:sldMkLst>
          <pc:docMk/>
          <pc:sldMk cId="2328413216" sldId="257"/>
        </pc:sldMkLst>
        <pc:spChg chg="mod">
          <ac:chgData name="Nilesh Shardul" userId="5b0d8fc1-ede4-4c08-84f6-baecc054eb78" providerId="ADAL" clId="{5DA67272-48C3-4F6C-86AD-19D11625A10B}" dt="2022-09-04T10:41:03.897" v="835" actId="255"/>
          <ac:spMkLst>
            <pc:docMk/>
            <pc:sldMk cId="2328413216" sldId="257"/>
            <ac:spMk id="2" creationId="{644F8AF1-32A3-3257-D07F-F472956B9B68}"/>
          </ac:spMkLst>
        </pc:spChg>
        <pc:spChg chg="mod">
          <ac:chgData name="Nilesh Shardul" userId="5b0d8fc1-ede4-4c08-84f6-baecc054eb78" providerId="ADAL" clId="{5DA67272-48C3-4F6C-86AD-19D11625A10B}" dt="2022-09-04T06:49:36.786" v="70" actId="123"/>
          <ac:spMkLst>
            <pc:docMk/>
            <pc:sldMk cId="2328413216" sldId="257"/>
            <ac:spMk id="3" creationId="{EBA2A734-FA32-B0AD-4AB4-B89B7677964A}"/>
          </ac:spMkLst>
        </pc:spChg>
      </pc:sldChg>
      <pc:sldChg chg="modSp new mod">
        <pc:chgData name="Nilesh Shardul" userId="5b0d8fc1-ede4-4c08-84f6-baecc054eb78" providerId="ADAL" clId="{5DA67272-48C3-4F6C-86AD-19D11625A10B}" dt="2022-09-04T10:42:25.486" v="842" actId="113"/>
        <pc:sldMkLst>
          <pc:docMk/>
          <pc:sldMk cId="4208979222" sldId="258"/>
        </pc:sldMkLst>
        <pc:spChg chg="mod">
          <ac:chgData name="Nilesh Shardul" userId="5b0d8fc1-ede4-4c08-84f6-baecc054eb78" providerId="ADAL" clId="{5DA67272-48C3-4F6C-86AD-19D11625A10B}" dt="2022-09-04T10:42:25.486" v="842" actId="113"/>
          <ac:spMkLst>
            <pc:docMk/>
            <pc:sldMk cId="4208979222" sldId="258"/>
            <ac:spMk id="2" creationId="{06BE7EEB-47F0-CBAE-FEDC-54406C8E48B2}"/>
          </ac:spMkLst>
        </pc:spChg>
        <pc:spChg chg="mod">
          <ac:chgData name="Nilesh Shardul" userId="5b0d8fc1-ede4-4c08-84f6-baecc054eb78" providerId="ADAL" clId="{5DA67272-48C3-4F6C-86AD-19D11625A10B}" dt="2022-09-04T10:32:16.956" v="659" actId="5793"/>
          <ac:spMkLst>
            <pc:docMk/>
            <pc:sldMk cId="4208979222" sldId="258"/>
            <ac:spMk id="3" creationId="{B429A971-C2C7-3490-D44E-4DF3D588A72D}"/>
          </ac:spMkLst>
        </pc:spChg>
      </pc:sldChg>
      <pc:sldChg chg="modSp add mod">
        <pc:chgData name="Nilesh Shardul" userId="5b0d8fc1-ede4-4c08-84f6-baecc054eb78" providerId="ADAL" clId="{5DA67272-48C3-4F6C-86AD-19D11625A10B}" dt="2022-09-04T10:34:44.180" v="682" actId="113"/>
        <pc:sldMkLst>
          <pc:docMk/>
          <pc:sldMk cId="1372796337" sldId="259"/>
        </pc:sldMkLst>
        <pc:spChg chg="mod">
          <ac:chgData name="Nilesh Shardul" userId="5b0d8fc1-ede4-4c08-84f6-baecc054eb78" providerId="ADAL" clId="{5DA67272-48C3-4F6C-86AD-19D11625A10B}" dt="2022-09-04T10:34:44.180" v="682" actId="113"/>
          <ac:spMkLst>
            <pc:docMk/>
            <pc:sldMk cId="1372796337" sldId="259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44:48.100" v="109" actId="14100"/>
          <ac:picMkLst>
            <pc:docMk/>
            <pc:sldMk cId="1372796337" sldId="259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5:02.341" v="699" actId="113"/>
        <pc:sldMkLst>
          <pc:docMk/>
          <pc:sldMk cId="2517329947" sldId="260"/>
        </pc:sldMkLst>
        <pc:spChg chg="mod">
          <ac:chgData name="Nilesh Shardul" userId="5b0d8fc1-ede4-4c08-84f6-baecc054eb78" providerId="ADAL" clId="{5DA67272-48C3-4F6C-86AD-19D11625A10B}" dt="2022-09-04T10:35:02.341" v="699" actId="113"/>
          <ac:spMkLst>
            <pc:docMk/>
            <pc:sldMk cId="2517329947" sldId="260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43:33.183" v="97" actId="1076"/>
          <ac:picMkLst>
            <pc:docMk/>
            <pc:sldMk cId="2517329947" sldId="260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09:45:16.871" v="123" actId="113"/>
        <pc:sldMkLst>
          <pc:docMk/>
          <pc:sldMk cId="3174698558" sldId="261"/>
        </pc:sldMkLst>
        <pc:spChg chg="mod">
          <ac:chgData name="Nilesh Shardul" userId="5b0d8fc1-ede4-4c08-84f6-baecc054eb78" providerId="ADAL" clId="{5DA67272-48C3-4F6C-86AD-19D11625A10B}" dt="2022-09-04T09:45:16.871" v="123" actId="113"/>
          <ac:spMkLst>
            <pc:docMk/>
            <pc:sldMk cId="3174698558" sldId="261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44:37.829" v="108" actId="1076"/>
          <ac:picMkLst>
            <pc:docMk/>
            <pc:sldMk cId="3174698558" sldId="261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5:20.819" v="700" actId="113"/>
        <pc:sldMkLst>
          <pc:docMk/>
          <pc:sldMk cId="1818741327" sldId="262"/>
        </pc:sldMkLst>
        <pc:spChg chg="mod">
          <ac:chgData name="Nilesh Shardul" userId="5b0d8fc1-ede4-4c08-84f6-baecc054eb78" providerId="ADAL" clId="{5DA67272-48C3-4F6C-86AD-19D11625A10B}" dt="2022-09-04T10:35:20.819" v="700" actId="113"/>
          <ac:spMkLst>
            <pc:docMk/>
            <pc:sldMk cId="1818741327" sldId="262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46:00.865" v="137" actId="1076"/>
          <ac:picMkLst>
            <pc:docMk/>
            <pc:sldMk cId="1818741327" sldId="262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5:41.876" v="709" actId="113"/>
        <pc:sldMkLst>
          <pc:docMk/>
          <pc:sldMk cId="1972261939" sldId="263"/>
        </pc:sldMkLst>
        <pc:spChg chg="mod">
          <ac:chgData name="Nilesh Shardul" userId="5b0d8fc1-ede4-4c08-84f6-baecc054eb78" providerId="ADAL" clId="{5DA67272-48C3-4F6C-86AD-19D11625A10B}" dt="2022-09-04T10:35:41.876" v="709" actId="113"/>
          <ac:spMkLst>
            <pc:docMk/>
            <pc:sldMk cId="1972261939" sldId="263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47:26.090" v="160" actId="1076"/>
          <ac:picMkLst>
            <pc:docMk/>
            <pc:sldMk cId="1972261939" sldId="263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09:50:35.422" v="334" actId="1076"/>
        <pc:sldMkLst>
          <pc:docMk/>
          <pc:sldMk cId="1227689809" sldId="264"/>
        </pc:sldMkLst>
        <pc:spChg chg="mod">
          <ac:chgData name="Nilesh Shardul" userId="5b0d8fc1-ede4-4c08-84f6-baecc054eb78" providerId="ADAL" clId="{5DA67272-48C3-4F6C-86AD-19D11625A10B}" dt="2022-09-04T09:49:57.697" v="325" actId="255"/>
          <ac:spMkLst>
            <pc:docMk/>
            <pc:sldMk cId="1227689809" sldId="264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50:35.422" v="334" actId="1076"/>
          <ac:picMkLst>
            <pc:docMk/>
            <pc:sldMk cId="1227689809" sldId="264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09:53:21.701" v="463" actId="20577"/>
        <pc:sldMkLst>
          <pc:docMk/>
          <pc:sldMk cId="110010268" sldId="265"/>
        </pc:sldMkLst>
        <pc:spChg chg="mod">
          <ac:chgData name="Nilesh Shardul" userId="5b0d8fc1-ede4-4c08-84f6-baecc054eb78" providerId="ADAL" clId="{5DA67272-48C3-4F6C-86AD-19D11625A10B}" dt="2022-09-04T09:53:21.701" v="463" actId="20577"/>
          <ac:spMkLst>
            <pc:docMk/>
            <pc:sldMk cId="110010268" sldId="265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53:05.073" v="461" actId="1076"/>
          <ac:picMkLst>
            <pc:docMk/>
            <pc:sldMk cId="110010268" sldId="265"/>
            <ac:picMk id="7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09:54:38.510" v="491" actId="20577"/>
        <pc:sldMkLst>
          <pc:docMk/>
          <pc:sldMk cId="1601245084" sldId="266"/>
        </pc:sldMkLst>
        <pc:spChg chg="mod">
          <ac:chgData name="Nilesh Shardul" userId="5b0d8fc1-ede4-4c08-84f6-baecc054eb78" providerId="ADAL" clId="{5DA67272-48C3-4F6C-86AD-19D11625A10B}" dt="2022-09-04T09:54:38.510" v="491" actId="20577"/>
          <ac:spMkLst>
            <pc:docMk/>
            <pc:sldMk cId="1601245084" sldId="266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54:23.743" v="480" actId="1076"/>
          <ac:picMkLst>
            <pc:docMk/>
            <pc:sldMk cId="1601245084" sldId="266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09:57:43.757" v="531" actId="20577"/>
        <pc:sldMkLst>
          <pc:docMk/>
          <pc:sldMk cId="2016446854" sldId="267"/>
        </pc:sldMkLst>
        <pc:spChg chg="mod">
          <ac:chgData name="Nilesh Shardul" userId="5b0d8fc1-ede4-4c08-84f6-baecc054eb78" providerId="ADAL" clId="{5DA67272-48C3-4F6C-86AD-19D11625A10B}" dt="2022-09-04T09:57:43.757" v="531" actId="20577"/>
          <ac:spMkLst>
            <pc:docMk/>
            <pc:sldMk cId="2016446854" sldId="267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57:23.469" v="526" actId="1076"/>
          <ac:picMkLst>
            <pc:docMk/>
            <pc:sldMk cId="2016446854" sldId="267"/>
            <ac:picMk id="6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6:42.782" v="745" actId="33524"/>
        <pc:sldMkLst>
          <pc:docMk/>
          <pc:sldMk cId="2925268480" sldId="268"/>
        </pc:sldMkLst>
        <pc:spChg chg="mod">
          <ac:chgData name="Nilesh Shardul" userId="5b0d8fc1-ede4-4c08-84f6-baecc054eb78" providerId="ADAL" clId="{5DA67272-48C3-4F6C-86AD-19D11625A10B}" dt="2022-09-04T10:36:42.782" v="745" actId="33524"/>
          <ac:spMkLst>
            <pc:docMk/>
            <pc:sldMk cId="2925268480" sldId="268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09:59:24.397" v="550" actId="14100"/>
          <ac:picMkLst>
            <pc:docMk/>
            <pc:sldMk cId="2925268480" sldId="268"/>
            <ac:picMk id="7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6:58.180" v="746" actId="113"/>
        <pc:sldMkLst>
          <pc:docMk/>
          <pc:sldMk cId="49218811" sldId="269"/>
        </pc:sldMkLst>
        <pc:spChg chg="mod">
          <ac:chgData name="Nilesh Shardul" userId="5b0d8fc1-ede4-4c08-84f6-baecc054eb78" providerId="ADAL" clId="{5DA67272-48C3-4F6C-86AD-19D11625A10B}" dt="2022-09-04T10:36:58.180" v="746" actId="113"/>
          <ac:spMkLst>
            <pc:docMk/>
            <pc:sldMk cId="49218811" sldId="269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10:28:21.224" v="572" actId="1076"/>
          <ac:picMkLst>
            <pc:docMk/>
            <pc:sldMk cId="49218811" sldId="269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7:19.871" v="794" actId="20577"/>
        <pc:sldMkLst>
          <pc:docMk/>
          <pc:sldMk cId="526076587" sldId="270"/>
        </pc:sldMkLst>
        <pc:spChg chg="mod">
          <ac:chgData name="Nilesh Shardul" userId="5b0d8fc1-ede4-4c08-84f6-baecc054eb78" providerId="ADAL" clId="{5DA67272-48C3-4F6C-86AD-19D11625A10B}" dt="2022-09-04T10:37:19.871" v="794" actId="20577"/>
          <ac:spMkLst>
            <pc:docMk/>
            <pc:sldMk cId="526076587" sldId="270"/>
            <ac:spMk id="2" creationId="{00000000-0000-0000-0000-000000000000}"/>
          </ac:spMkLst>
        </pc:spChg>
      </pc:sldChg>
      <pc:sldChg chg="modSp add mod">
        <pc:chgData name="Nilesh Shardul" userId="5b0d8fc1-ede4-4c08-84f6-baecc054eb78" providerId="ADAL" clId="{5DA67272-48C3-4F6C-86AD-19D11625A10B}" dt="2022-09-04T10:37:50.047" v="798"/>
        <pc:sldMkLst>
          <pc:docMk/>
          <pc:sldMk cId="564796359" sldId="271"/>
        </pc:sldMkLst>
        <pc:spChg chg="mod">
          <ac:chgData name="Nilesh Shardul" userId="5b0d8fc1-ede4-4c08-84f6-baecc054eb78" providerId="ADAL" clId="{5DA67272-48C3-4F6C-86AD-19D11625A10B}" dt="2022-09-04T10:37:50.047" v="798"/>
          <ac:spMkLst>
            <pc:docMk/>
            <pc:sldMk cId="564796359" sldId="271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10:29:53.636" v="615" actId="1076"/>
          <ac:picMkLst>
            <pc:docMk/>
            <pc:sldMk cId="564796359" sldId="271"/>
            <ac:picMk id="4" creationId="{00000000-0000-0000-0000-000000000000}"/>
          </ac:picMkLst>
        </pc:picChg>
      </pc:sldChg>
      <pc:sldChg chg="modSp add mod">
        <pc:chgData name="Nilesh Shardul" userId="5b0d8fc1-ede4-4c08-84f6-baecc054eb78" providerId="ADAL" clId="{5DA67272-48C3-4F6C-86AD-19D11625A10B}" dt="2022-09-04T10:37:54.235" v="800"/>
        <pc:sldMkLst>
          <pc:docMk/>
          <pc:sldMk cId="439251186" sldId="272"/>
        </pc:sldMkLst>
        <pc:spChg chg="mod">
          <ac:chgData name="Nilesh Shardul" userId="5b0d8fc1-ede4-4c08-84f6-baecc054eb78" providerId="ADAL" clId="{5DA67272-48C3-4F6C-86AD-19D11625A10B}" dt="2022-09-04T10:37:54.235" v="800"/>
          <ac:spMkLst>
            <pc:docMk/>
            <pc:sldMk cId="439251186" sldId="272"/>
            <ac:spMk id="2" creationId="{00000000-0000-0000-0000-000000000000}"/>
          </ac:spMkLst>
        </pc:spChg>
      </pc:sldChg>
      <pc:sldChg chg="modSp add mod">
        <pc:chgData name="Nilesh Shardul" userId="5b0d8fc1-ede4-4c08-84f6-baecc054eb78" providerId="ADAL" clId="{5DA67272-48C3-4F6C-86AD-19D11625A10B}" dt="2022-09-04T10:30:44.983" v="639" actId="113"/>
        <pc:sldMkLst>
          <pc:docMk/>
          <pc:sldMk cId="2458658489" sldId="273"/>
        </pc:sldMkLst>
        <pc:spChg chg="mod">
          <ac:chgData name="Nilesh Shardul" userId="5b0d8fc1-ede4-4c08-84f6-baecc054eb78" providerId="ADAL" clId="{5DA67272-48C3-4F6C-86AD-19D11625A10B}" dt="2022-09-04T10:30:44.983" v="639" actId="113"/>
          <ac:spMkLst>
            <pc:docMk/>
            <pc:sldMk cId="2458658489" sldId="273"/>
            <ac:spMk id="2" creationId="{00000000-0000-0000-0000-000000000000}"/>
          </ac:spMkLst>
        </pc:spChg>
      </pc:sldChg>
      <pc:sldChg chg="modSp add mod">
        <pc:chgData name="Nilesh Shardul" userId="5b0d8fc1-ede4-4c08-84f6-baecc054eb78" providerId="ADAL" clId="{5DA67272-48C3-4F6C-86AD-19D11625A10B}" dt="2022-09-04T10:38:51.663" v="823" actId="20577"/>
        <pc:sldMkLst>
          <pc:docMk/>
          <pc:sldMk cId="1462013282" sldId="274"/>
        </pc:sldMkLst>
        <pc:spChg chg="mod">
          <ac:chgData name="Nilesh Shardul" userId="5b0d8fc1-ede4-4c08-84f6-baecc054eb78" providerId="ADAL" clId="{5DA67272-48C3-4F6C-86AD-19D11625A10B}" dt="2022-09-04T10:38:51.663" v="823" actId="20577"/>
          <ac:spMkLst>
            <pc:docMk/>
            <pc:sldMk cId="1462013282" sldId="274"/>
            <ac:spMk id="2" creationId="{00000000-0000-0000-0000-000000000000}"/>
          </ac:spMkLst>
        </pc:spChg>
        <pc:picChg chg="mod">
          <ac:chgData name="Nilesh Shardul" userId="5b0d8fc1-ede4-4c08-84f6-baecc054eb78" providerId="ADAL" clId="{5DA67272-48C3-4F6C-86AD-19D11625A10B}" dt="2022-09-04T10:31:23.980" v="653" actId="1076"/>
          <ac:picMkLst>
            <pc:docMk/>
            <pc:sldMk cId="1462013282" sldId="274"/>
            <ac:picMk id="4" creationId="{00000000-0000-0000-0000-000000000000}"/>
          </ac:picMkLst>
        </pc:picChg>
      </pc:sldChg>
      <pc:sldChg chg="delSp modSp new mod ord">
        <pc:chgData name="Nilesh Shardul" userId="5b0d8fc1-ede4-4c08-84f6-baecc054eb78" providerId="ADAL" clId="{5DA67272-48C3-4F6C-86AD-19D11625A10B}" dt="2022-09-04T11:22:33.264" v="1657" actId="1076"/>
        <pc:sldMkLst>
          <pc:docMk/>
          <pc:sldMk cId="80320882" sldId="275"/>
        </pc:sldMkLst>
        <pc:spChg chg="del mod">
          <ac:chgData name="Nilesh Shardul" userId="5b0d8fc1-ede4-4c08-84f6-baecc054eb78" providerId="ADAL" clId="{5DA67272-48C3-4F6C-86AD-19D11625A10B}" dt="2022-09-04T11:08:56.569" v="1352" actId="21"/>
          <ac:spMkLst>
            <pc:docMk/>
            <pc:sldMk cId="80320882" sldId="275"/>
            <ac:spMk id="2" creationId="{274B1EC0-1CC3-C18D-A0D2-424A3CD7A2CD}"/>
          </ac:spMkLst>
        </pc:spChg>
        <pc:spChg chg="mod">
          <ac:chgData name="Nilesh Shardul" userId="5b0d8fc1-ede4-4c08-84f6-baecc054eb78" providerId="ADAL" clId="{5DA67272-48C3-4F6C-86AD-19D11625A10B}" dt="2022-09-04T11:22:33.264" v="1657" actId="1076"/>
          <ac:spMkLst>
            <pc:docMk/>
            <pc:sldMk cId="80320882" sldId="275"/>
            <ac:spMk id="3" creationId="{DFE18C42-23A8-AAF1-A027-6CF29EE582B5}"/>
          </ac:spMkLst>
        </pc:spChg>
      </pc:sldChg>
      <pc:sldChg chg="modSp add mod">
        <pc:chgData name="Nilesh Shardul" userId="5b0d8fc1-ede4-4c08-84f6-baecc054eb78" providerId="ADAL" clId="{5DA67272-48C3-4F6C-86AD-19D11625A10B}" dt="2022-09-04T10:52:12.994" v="986" actId="20577"/>
        <pc:sldMkLst>
          <pc:docMk/>
          <pc:sldMk cId="482373019" sldId="276"/>
        </pc:sldMkLst>
        <pc:spChg chg="mod">
          <ac:chgData name="Nilesh Shardul" userId="5b0d8fc1-ede4-4c08-84f6-baecc054eb78" providerId="ADAL" clId="{5DA67272-48C3-4F6C-86AD-19D11625A10B}" dt="2022-09-04T10:44:34.870" v="854" actId="1076"/>
          <ac:spMkLst>
            <pc:docMk/>
            <pc:sldMk cId="482373019" sldId="276"/>
            <ac:spMk id="2" creationId="{06BE7EEB-47F0-CBAE-FEDC-54406C8E48B2}"/>
          </ac:spMkLst>
        </pc:spChg>
        <pc:spChg chg="mod">
          <ac:chgData name="Nilesh Shardul" userId="5b0d8fc1-ede4-4c08-84f6-baecc054eb78" providerId="ADAL" clId="{5DA67272-48C3-4F6C-86AD-19D11625A10B}" dt="2022-09-04T10:52:12.994" v="986" actId="20577"/>
          <ac:spMkLst>
            <pc:docMk/>
            <pc:sldMk cId="482373019" sldId="276"/>
            <ac:spMk id="3" creationId="{B429A971-C2C7-3490-D44E-4DF3D588A72D}"/>
          </ac:spMkLst>
        </pc:spChg>
      </pc:sldChg>
      <pc:sldChg chg="modSp add mod">
        <pc:chgData name="Nilesh Shardul" userId="5b0d8fc1-ede4-4c08-84f6-baecc054eb78" providerId="ADAL" clId="{5DA67272-48C3-4F6C-86AD-19D11625A10B}" dt="2022-09-04T11:14:27.607" v="1493" actId="20577"/>
        <pc:sldMkLst>
          <pc:docMk/>
          <pc:sldMk cId="1063810277" sldId="277"/>
        </pc:sldMkLst>
        <pc:spChg chg="mod">
          <ac:chgData name="Nilesh Shardul" userId="5b0d8fc1-ede4-4c08-84f6-baecc054eb78" providerId="ADAL" clId="{5DA67272-48C3-4F6C-86AD-19D11625A10B}" dt="2022-09-04T10:44:41.744" v="856" actId="20577"/>
          <ac:spMkLst>
            <pc:docMk/>
            <pc:sldMk cId="1063810277" sldId="277"/>
            <ac:spMk id="2" creationId="{06BE7EEB-47F0-CBAE-FEDC-54406C8E48B2}"/>
          </ac:spMkLst>
        </pc:spChg>
        <pc:spChg chg="mod">
          <ac:chgData name="Nilesh Shardul" userId="5b0d8fc1-ede4-4c08-84f6-baecc054eb78" providerId="ADAL" clId="{5DA67272-48C3-4F6C-86AD-19D11625A10B}" dt="2022-09-04T11:14:27.607" v="1493" actId="20577"/>
          <ac:spMkLst>
            <pc:docMk/>
            <pc:sldMk cId="1063810277" sldId="277"/>
            <ac:spMk id="3" creationId="{B429A971-C2C7-3490-D44E-4DF3D588A72D}"/>
          </ac:spMkLst>
        </pc:spChg>
      </pc:sldChg>
      <pc:sldChg chg="modSp add mod">
        <pc:chgData name="Nilesh Shardul" userId="5b0d8fc1-ede4-4c08-84f6-baecc054eb78" providerId="ADAL" clId="{5DA67272-48C3-4F6C-86AD-19D11625A10B}" dt="2022-09-04T11:30:52.058" v="1823" actId="6549"/>
        <pc:sldMkLst>
          <pc:docMk/>
          <pc:sldMk cId="2765903800" sldId="278"/>
        </pc:sldMkLst>
        <pc:spChg chg="mod">
          <ac:chgData name="Nilesh Shardul" userId="5b0d8fc1-ede4-4c08-84f6-baecc054eb78" providerId="ADAL" clId="{5DA67272-48C3-4F6C-86AD-19D11625A10B}" dt="2022-09-04T10:45:32.689" v="863" actId="113"/>
          <ac:spMkLst>
            <pc:docMk/>
            <pc:sldMk cId="2765903800" sldId="278"/>
            <ac:spMk id="2" creationId="{06BE7EEB-47F0-CBAE-FEDC-54406C8E48B2}"/>
          </ac:spMkLst>
        </pc:spChg>
        <pc:spChg chg="mod">
          <ac:chgData name="Nilesh Shardul" userId="5b0d8fc1-ede4-4c08-84f6-baecc054eb78" providerId="ADAL" clId="{5DA67272-48C3-4F6C-86AD-19D11625A10B}" dt="2022-09-04T11:30:52.058" v="1823" actId="6549"/>
          <ac:spMkLst>
            <pc:docMk/>
            <pc:sldMk cId="2765903800" sldId="278"/>
            <ac:spMk id="3" creationId="{B429A971-C2C7-3490-D44E-4DF3D588A72D}"/>
          </ac:spMkLst>
        </pc:spChg>
      </pc:sldChg>
      <pc:sldChg chg="modSp add mod">
        <pc:chgData name="Nilesh Shardul" userId="5b0d8fc1-ede4-4c08-84f6-baecc054eb78" providerId="ADAL" clId="{5DA67272-48C3-4F6C-86AD-19D11625A10B}" dt="2022-09-04T10:52:44.180" v="997" actId="1076"/>
        <pc:sldMkLst>
          <pc:docMk/>
          <pc:sldMk cId="2085404595" sldId="279"/>
        </pc:sldMkLst>
        <pc:spChg chg="mod">
          <ac:chgData name="Nilesh Shardul" userId="5b0d8fc1-ede4-4c08-84f6-baecc054eb78" providerId="ADAL" clId="{5DA67272-48C3-4F6C-86AD-19D11625A10B}" dt="2022-09-04T10:52:34.854" v="995" actId="20577"/>
          <ac:spMkLst>
            <pc:docMk/>
            <pc:sldMk cId="2085404595" sldId="279"/>
            <ac:spMk id="2" creationId="{971E1DE7-22F4-4B91-9742-BC07CF5EAAA8}"/>
          </ac:spMkLst>
        </pc:spChg>
        <pc:picChg chg="mod">
          <ac:chgData name="Nilesh Shardul" userId="5b0d8fc1-ede4-4c08-84f6-baecc054eb78" providerId="ADAL" clId="{5DA67272-48C3-4F6C-86AD-19D11625A10B}" dt="2022-09-04T10:52:44.180" v="997" actId="1076"/>
          <ac:picMkLst>
            <pc:docMk/>
            <pc:sldMk cId="2085404595" sldId="279"/>
            <ac:picMk id="4" creationId="{CE20FCCF-BEEA-40A2-8E27-3B4BBB327EFB}"/>
          </ac:picMkLst>
        </pc:picChg>
      </pc:sldChg>
      <pc:sldChg chg="addSp delSp modSp add mod">
        <pc:chgData name="Nilesh Shardul" userId="5b0d8fc1-ede4-4c08-84f6-baecc054eb78" providerId="ADAL" clId="{5DA67272-48C3-4F6C-86AD-19D11625A10B}" dt="2022-09-04T11:26:53.209" v="1686" actId="20577"/>
        <pc:sldMkLst>
          <pc:docMk/>
          <pc:sldMk cId="1529333345" sldId="280"/>
        </pc:sldMkLst>
        <pc:spChg chg="mod">
          <ac:chgData name="Nilesh Shardul" userId="5b0d8fc1-ede4-4c08-84f6-baecc054eb78" providerId="ADAL" clId="{5DA67272-48C3-4F6C-86AD-19D11625A10B}" dt="2022-09-04T11:26:53.209" v="1686" actId="20577"/>
          <ac:spMkLst>
            <pc:docMk/>
            <pc:sldMk cId="1529333345" sldId="280"/>
            <ac:spMk id="2" creationId="{5849C6AA-721A-4625-8EAA-31C74ED16EBF}"/>
          </ac:spMkLst>
        </pc:spChg>
        <pc:spChg chg="add del mod">
          <ac:chgData name="Nilesh Shardul" userId="5b0d8fc1-ede4-4c08-84f6-baecc054eb78" providerId="ADAL" clId="{5DA67272-48C3-4F6C-86AD-19D11625A10B}" dt="2022-09-04T10:57:40.846" v="1099"/>
          <ac:spMkLst>
            <pc:docMk/>
            <pc:sldMk cId="1529333345" sldId="280"/>
            <ac:spMk id="3" creationId="{703C0EFC-2FEE-0AF4-4011-949BCD3A9EF0}"/>
          </ac:spMkLst>
        </pc:spChg>
        <pc:spChg chg="add del mod">
          <ac:chgData name="Nilesh Shardul" userId="5b0d8fc1-ede4-4c08-84f6-baecc054eb78" providerId="ADAL" clId="{5DA67272-48C3-4F6C-86AD-19D11625A10B}" dt="2022-09-04T10:57:49.458" v="1101"/>
          <ac:spMkLst>
            <pc:docMk/>
            <pc:sldMk cId="1529333345" sldId="280"/>
            <ac:spMk id="4" creationId="{47947201-66AA-84A2-F3CE-C97E2339E343}"/>
          </ac:spMkLst>
        </pc:spChg>
        <pc:spChg chg="add mod">
          <ac:chgData name="Nilesh Shardul" userId="5b0d8fc1-ede4-4c08-84f6-baecc054eb78" providerId="ADAL" clId="{5DA67272-48C3-4F6C-86AD-19D11625A10B}" dt="2022-09-04T11:07:39.602" v="1320" actId="255"/>
          <ac:spMkLst>
            <pc:docMk/>
            <pc:sldMk cId="1529333345" sldId="280"/>
            <ac:spMk id="7" creationId="{50C17916-C775-0499-6F00-D26410D8D8D8}"/>
          </ac:spMkLst>
        </pc:spChg>
        <pc:picChg chg="mod">
          <ac:chgData name="Nilesh Shardul" userId="5b0d8fc1-ede4-4c08-84f6-baecc054eb78" providerId="ADAL" clId="{5DA67272-48C3-4F6C-86AD-19D11625A10B}" dt="2022-09-04T10:57:50.001" v="1102" actId="1076"/>
          <ac:picMkLst>
            <pc:docMk/>
            <pc:sldMk cId="1529333345" sldId="280"/>
            <ac:picMk id="5" creationId="{5AEB96D8-05FF-45B2-84FF-F587C5D7C23F}"/>
          </ac:picMkLst>
        </pc:picChg>
      </pc:sldChg>
      <pc:sldChg chg="modSp add mod">
        <pc:chgData name="Nilesh Shardul" userId="5b0d8fc1-ede4-4c08-84f6-baecc054eb78" providerId="ADAL" clId="{5DA67272-48C3-4F6C-86AD-19D11625A10B}" dt="2022-09-04T11:01:32.183" v="1188" actId="113"/>
        <pc:sldMkLst>
          <pc:docMk/>
          <pc:sldMk cId="2944775283" sldId="281"/>
        </pc:sldMkLst>
        <pc:spChg chg="mod">
          <ac:chgData name="Nilesh Shardul" userId="5b0d8fc1-ede4-4c08-84f6-baecc054eb78" providerId="ADAL" clId="{5DA67272-48C3-4F6C-86AD-19D11625A10B}" dt="2022-09-04T11:01:32.183" v="1188" actId="113"/>
          <ac:spMkLst>
            <pc:docMk/>
            <pc:sldMk cId="2944775283" sldId="281"/>
            <ac:spMk id="2" creationId="{5F144AAE-958E-410B-B5E8-AB6D7D4E8E28}"/>
          </ac:spMkLst>
        </pc:spChg>
        <pc:picChg chg="mod">
          <ac:chgData name="Nilesh Shardul" userId="5b0d8fc1-ede4-4c08-84f6-baecc054eb78" providerId="ADAL" clId="{5DA67272-48C3-4F6C-86AD-19D11625A10B}" dt="2022-09-04T11:01:01.224" v="1185" actId="14100"/>
          <ac:picMkLst>
            <pc:docMk/>
            <pc:sldMk cId="2944775283" sldId="281"/>
            <ac:picMk id="5" creationId="{12228533-1606-4D99-8D97-8464571AB888}"/>
          </ac:picMkLst>
        </pc:picChg>
      </pc:sldChg>
      <pc:sldChg chg="modSp add mod">
        <pc:chgData name="Nilesh Shardul" userId="5b0d8fc1-ede4-4c08-84f6-baecc054eb78" providerId="ADAL" clId="{5DA67272-48C3-4F6C-86AD-19D11625A10B}" dt="2022-09-04T11:02:03.173" v="1198" actId="1076"/>
        <pc:sldMkLst>
          <pc:docMk/>
          <pc:sldMk cId="2829305669" sldId="282"/>
        </pc:sldMkLst>
        <pc:spChg chg="mod">
          <ac:chgData name="Nilesh Shardul" userId="5b0d8fc1-ede4-4c08-84f6-baecc054eb78" providerId="ADAL" clId="{5DA67272-48C3-4F6C-86AD-19D11625A10B}" dt="2022-09-04T11:01:50.697" v="1196" actId="20577"/>
          <ac:spMkLst>
            <pc:docMk/>
            <pc:sldMk cId="2829305669" sldId="282"/>
            <ac:spMk id="2" creationId="{6FDE17DF-1EE9-4ECA-9C94-A210A8205C13}"/>
          </ac:spMkLst>
        </pc:spChg>
        <pc:picChg chg="mod">
          <ac:chgData name="Nilesh Shardul" userId="5b0d8fc1-ede4-4c08-84f6-baecc054eb78" providerId="ADAL" clId="{5DA67272-48C3-4F6C-86AD-19D11625A10B}" dt="2022-09-04T11:02:03.173" v="1198" actId="1076"/>
          <ac:picMkLst>
            <pc:docMk/>
            <pc:sldMk cId="2829305669" sldId="282"/>
            <ac:picMk id="5" creationId="{04FDC52C-9DC5-4816-97B7-17D87F7341A6}"/>
          </ac:picMkLst>
        </pc:picChg>
      </pc:sldChg>
      <pc:sldChg chg="modSp add mod">
        <pc:chgData name="Nilesh Shardul" userId="5b0d8fc1-ede4-4c08-84f6-baecc054eb78" providerId="ADAL" clId="{5DA67272-48C3-4F6C-86AD-19D11625A10B}" dt="2022-09-04T11:02:29.311" v="1209" actId="1076"/>
        <pc:sldMkLst>
          <pc:docMk/>
          <pc:sldMk cId="2688558801" sldId="283"/>
        </pc:sldMkLst>
        <pc:spChg chg="mod">
          <ac:chgData name="Nilesh Shardul" userId="5b0d8fc1-ede4-4c08-84f6-baecc054eb78" providerId="ADAL" clId="{5DA67272-48C3-4F6C-86AD-19D11625A10B}" dt="2022-09-04T11:02:21.993" v="1207" actId="255"/>
          <ac:spMkLst>
            <pc:docMk/>
            <pc:sldMk cId="2688558801" sldId="283"/>
            <ac:spMk id="2" creationId="{A492949B-81B0-4487-B78B-B688D9A97182}"/>
          </ac:spMkLst>
        </pc:spChg>
        <pc:picChg chg="mod">
          <ac:chgData name="Nilesh Shardul" userId="5b0d8fc1-ede4-4c08-84f6-baecc054eb78" providerId="ADAL" clId="{5DA67272-48C3-4F6C-86AD-19D11625A10B}" dt="2022-09-04T11:02:29.311" v="1209" actId="1076"/>
          <ac:picMkLst>
            <pc:docMk/>
            <pc:sldMk cId="2688558801" sldId="283"/>
            <ac:picMk id="5" creationId="{3F639A52-02DA-4548-95B9-1D9319CFFFA8}"/>
          </ac:picMkLst>
        </pc:picChg>
      </pc:sldChg>
      <pc:sldChg chg="modSp add mod">
        <pc:chgData name="Nilesh Shardul" userId="5b0d8fc1-ede4-4c08-84f6-baecc054eb78" providerId="ADAL" clId="{5DA67272-48C3-4F6C-86AD-19D11625A10B}" dt="2022-09-04T11:03:48.393" v="1247" actId="1076"/>
        <pc:sldMkLst>
          <pc:docMk/>
          <pc:sldMk cId="61247686" sldId="284"/>
        </pc:sldMkLst>
        <pc:spChg chg="mod">
          <ac:chgData name="Nilesh Shardul" userId="5b0d8fc1-ede4-4c08-84f6-baecc054eb78" providerId="ADAL" clId="{5DA67272-48C3-4F6C-86AD-19D11625A10B}" dt="2022-09-04T11:03:36.873" v="1245" actId="20577"/>
          <ac:spMkLst>
            <pc:docMk/>
            <pc:sldMk cId="61247686" sldId="284"/>
            <ac:spMk id="2" creationId="{03A6430E-CDC1-400D-A3CA-485CEA1E3FCC}"/>
          </ac:spMkLst>
        </pc:spChg>
        <pc:picChg chg="mod">
          <ac:chgData name="Nilesh Shardul" userId="5b0d8fc1-ede4-4c08-84f6-baecc054eb78" providerId="ADAL" clId="{5DA67272-48C3-4F6C-86AD-19D11625A10B}" dt="2022-09-04T11:03:48.393" v="1247" actId="1076"/>
          <ac:picMkLst>
            <pc:docMk/>
            <pc:sldMk cId="61247686" sldId="284"/>
            <ac:picMk id="5" creationId="{93D5F21F-5ADA-41B3-ABA2-B2BE01F86F15}"/>
          </ac:picMkLst>
        </pc:picChg>
      </pc:sldChg>
      <pc:sldChg chg="modSp add mod">
        <pc:chgData name="Nilesh Shardul" userId="5b0d8fc1-ede4-4c08-84f6-baecc054eb78" providerId="ADAL" clId="{5DA67272-48C3-4F6C-86AD-19D11625A10B}" dt="2022-09-04T11:04:19.772" v="1258" actId="255"/>
        <pc:sldMkLst>
          <pc:docMk/>
          <pc:sldMk cId="1958264622" sldId="285"/>
        </pc:sldMkLst>
        <pc:spChg chg="mod">
          <ac:chgData name="Nilesh Shardul" userId="5b0d8fc1-ede4-4c08-84f6-baecc054eb78" providerId="ADAL" clId="{5DA67272-48C3-4F6C-86AD-19D11625A10B}" dt="2022-09-04T11:04:19.772" v="1258" actId="255"/>
          <ac:spMkLst>
            <pc:docMk/>
            <pc:sldMk cId="1958264622" sldId="285"/>
            <ac:spMk id="2" creationId="{ADF40181-C9D7-4C6D-82A6-C2AF411FDC5D}"/>
          </ac:spMkLst>
        </pc:spChg>
        <pc:picChg chg="mod">
          <ac:chgData name="Nilesh Shardul" userId="5b0d8fc1-ede4-4c08-84f6-baecc054eb78" providerId="ADAL" clId="{5DA67272-48C3-4F6C-86AD-19D11625A10B}" dt="2022-09-04T11:04:07.919" v="1257" actId="1076"/>
          <ac:picMkLst>
            <pc:docMk/>
            <pc:sldMk cId="1958264622" sldId="285"/>
            <ac:picMk id="5" creationId="{7B47F687-3754-4853-878E-E289C92CB299}"/>
          </ac:picMkLst>
        </pc:picChg>
      </pc:sldChg>
      <pc:sldChg chg="modSp add mod">
        <pc:chgData name="Nilesh Shardul" userId="5b0d8fc1-ede4-4c08-84f6-baecc054eb78" providerId="ADAL" clId="{5DA67272-48C3-4F6C-86AD-19D11625A10B}" dt="2022-09-04T11:04:51.592" v="1275" actId="1076"/>
        <pc:sldMkLst>
          <pc:docMk/>
          <pc:sldMk cId="2814175987" sldId="286"/>
        </pc:sldMkLst>
        <pc:spChg chg="mod">
          <ac:chgData name="Nilesh Shardul" userId="5b0d8fc1-ede4-4c08-84f6-baecc054eb78" providerId="ADAL" clId="{5DA67272-48C3-4F6C-86AD-19D11625A10B}" dt="2022-09-04T11:04:45.761" v="1273" actId="20577"/>
          <ac:spMkLst>
            <pc:docMk/>
            <pc:sldMk cId="2814175987" sldId="286"/>
            <ac:spMk id="2" creationId="{1F24E16E-E68F-4631-A700-CFEC93E820A8}"/>
          </ac:spMkLst>
        </pc:spChg>
        <pc:picChg chg="mod">
          <ac:chgData name="Nilesh Shardul" userId="5b0d8fc1-ede4-4c08-84f6-baecc054eb78" providerId="ADAL" clId="{5DA67272-48C3-4F6C-86AD-19D11625A10B}" dt="2022-09-04T11:04:51.592" v="1275" actId="1076"/>
          <ac:picMkLst>
            <pc:docMk/>
            <pc:sldMk cId="2814175987" sldId="286"/>
            <ac:picMk id="5" creationId="{3ACCF61D-C998-4065-AE3E-03CA04757ED1}"/>
          </ac:picMkLst>
        </pc:picChg>
      </pc:sldChg>
      <pc:sldChg chg="modSp add mod">
        <pc:chgData name="Nilesh Shardul" userId="5b0d8fc1-ede4-4c08-84f6-baecc054eb78" providerId="ADAL" clId="{5DA67272-48C3-4F6C-86AD-19D11625A10B}" dt="2022-09-04T11:05:13.328" v="1286" actId="20577"/>
        <pc:sldMkLst>
          <pc:docMk/>
          <pc:sldMk cId="1683856948" sldId="287"/>
        </pc:sldMkLst>
        <pc:spChg chg="mod">
          <ac:chgData name="Nilesh Shardul" userId="5b0d8fc1-ede4-4c08-84f6-baecc054eb78" providerId="ADAL" clId="{5DA67272-48C3-4F6C-86AD-19D11625A10B}" dt="2022-09-04T11:05:13.328" v="1286" actId="20577"/>
          <ac:spMkLst>
            <pc:docMk/>
            <pc:sldMk cId="1683856948" sldId="287"/>
            <ac:spMk id="2" creationId="{D83198D2-D146-4A35-968D-A44E71CD4C19}"/>
          </ac:spMkLst>
        </pc:spChg>
        <pc:picChg chg="mod">
          <ac:chgData name="Nilesh Shardul" userId="5b0d8fc1-ede4-4c08-84f6-baecc054eb78" providerId="ADAL" clId="{5DA67272-48C3-4F6C-86AD-19D11625A10B}" dt="2022-09-04T11:04:59.806" v="1277" actId="1076"/>
          <ac:picMkLst>
            <pc:docMk/>
            <pc:sldMk cId="1683856948" sldId="287"/>
            <ac:picMk id="5" creationId="{3B198D8A-D0B4-4ED5-B6D5-24B1173499B9}"/>
          </ac:picMkLst>
        </pc:picChg>
      </pc:sldChg>
      <pc:sldChg chg="addSp modSp add mod">
        <pc:chgData name="Nilesh Shardul" userId="5b0d8fc1-ede4-4c08-84f6-baecc054eb78" providerId="ADAL" clId="{5DA67272-48C3-4F6C-86AD-19D11625A10B}" dt="2022-09-04T11:27:36.668" v="1690" actId="20577"/>
        <pc:sldMkLst>
          <pc:docMk/>
          <pc:sldMk cId="1892273726" sldId="288"/>
        </pc:sldMkLst>
        <pc:spChg chg="mod">
          <ac:chgData name="Nilesh Shardul" userId="5b0d8fc1-ede4-4c08-84f6-baecc054eb78" providerId="ADAL" clId="{5DA67272-48C3-4F6C-86AD-19D11625A10B}" dt="2022-09-04T11:06:15.444" v="1301" actId="21"/>
          <ac:spMkLst>
            <pc:docMk/>
            <pc:sldMk cId="1892273726" sldId="288"/>
            <ac:spMk id="2" creationId="{4C046BC5-3B44-4DAC-BE71-902D3354C153}"/>
          </ac:spMkLst>
        </pc:spChg>
        <pc:spChg chg="add mod">
          <ac:chgData name="Nilesh Shardul" userId="5b0d8fc1-ede4-4c08-84f6-baecc054eb78" providerId="ADAL" clId="{5DA67272-48C3-4F6C-86AD-19D11625A10B}" dt="2022-09-04T11:27:36.668" v="1690" actId="20577"/>
          <ac:spMkLst>
            <pc:docMk/>
            <pc:sldMk cId="1892273726" sldId="288"/>
            <ac:spMk id="4" creationId="{7A9CBB27-D8C2-61C3-7DBF-9F710CC63681}"/>
          </ac:spMkLst>
        </pc:spChg>
        <pc:picChg chg="mod">
          <ac:chgData name="Nilesh Shardul" userId="5b0d8fc1-ede4-4c08-84f6-baecc054eb78" providerId="ADAL" clId="{5DA67272-48C3-4F6C-86AD-19D11625A10B}" dt="2022-09-04T11:07:12.040" v="1319" actId="1076"/>
          <ac:picMkLst>
            <pc:docMk/>
            <pc:sldMk cId="1892273726" sldId="288"/>
            <ac:picMk id="5" creationId="{A612E28E-960A-4EA3-B009-7280EBF136F7}"/>
          </ac:picMkLst>
        </pc:picChg>
      </pc:sldChg>
      <pc:sldChg chg="modSp add mod">
        <pc:chgData name="Nilesh Shardul" userId="5b0d8fc1-ede4-4c08-84f6-baecc054eb78" providerId="ADAL" clId="{5DA67272-48C3-4F6C-86AD-19D11625A10B}" dt="2022-09-04T11:15:00.496" v="1504" actId="1076"/>
        <pc:sldMkLst>
          <pc:docMk/>
          <pc:sldMk cId="3798739527" sldId="289"/>
        </pc:sldMkLst>
        <pc:spChg chg="mod">
          <ac:chgData name="Nilesh Shardul" userId="5b0d8fc1-ede4-4c08-84f6-baecc054eb78" providerId="ADAL" clId="{5DA67272-48C3-4F6C-86AD-19D11625A10B}" dt="2022-09-04T11:14:52.611" v="1502" actId="255"/>
          <ac:spMkLst>
            <pc:docMk/>
            <pc:sldMk cId="3798739527" sldId="289"/>
            <ac:spMk id="2" creationId="{C418F564-BCB9-4F21-A994-102555C26B94}"/>
          </ac:spMkLst>
        </pc:spChg>
        <pc:picChg chg="mod">
          <ac:chgData name="Nilesh Shardul" userId="5b0d8fc1-ede4-4c08-84f6-baecc054eb78" providerId="ADAL" clId="{5DA67272-48C3-4F6C-86AD-19D11625A10B}" dt="2022-09-04T11:15:00.496" v="1504" actId="1076"/>
          <ac:picMkLst>
            <pc:docMk/>
            <pc:sldMk cId="3798739527" sldId="289"/>
            <ac:picMk id="5" creationId="{B204711D-5A2A-4CC8-9B27-E369FB6FEC29}"/>
          </ac:picMkLst>
        </pc:picChg>
      </pc:sldChg>
      <pc:sldChg chg="modSp add mod">
        <pc:chgData name="Nilesh Shardul" userId="5b0d8fc1-ede4-4c08-84f6-baecc054eb78" providerId="ADAL" clId="{5DA67272-48C3-4F6C-86AD-19D11625A10B}" dt="2022-09-04T11:15:55.890" v="1525" actId="1076"/>
        <pc:sldMkLst>
          <pc:docMk/>
          <pc:sldMk cId="3224395066" sldId="290"/>
        </pc:sldMkLst>
        <pc:spChg chg="mod">
          <ac:chgData name="Nilesh Shardul" userId="5b0d8fc1-ede4-4c08-84f6-baecc054eb78" providerId="ADAL" clId="{5DA67272-48C3-4F6C-86AD-19D11625A10B}" dt="2022-09-04T11:15:35.860" v="1521" actId="255"/>
          <ac:spMkLst>
            <pc:docMk/>
            <pc:sldMk cId="3224395066" sldId="290"/>
            <ac:spMk id="2" creationId="{FED3D2CD-FDD5-4D69-98F5-87A9E4E3A667}"/>
          </ac:spMkLst>
        </pc:spChg>
        <pc:picChg chg="mod">
          <ac:chgData name="Nilesh Shardul" userId="5b0d8fc1-ede4-4c08-84f6-baecc054eb78" providerId="ADAL" clId="{5DA67272-48C3-4F6C-86AD-19D11625A10B}" dt="2022-09-04T11:15:55.890" v="1525" actId="1076"/>
          <ac:picMkLst>
            <pc:docMk/>
            <pc:sldMk cId="3224395066" sldId="290"/>
            <ac:picMk id="9" creationId="{8CA9B4DD-1196-4C45-A2DD-BAD95CCCD842}"/>
          </ac:picMkLst>
        </pc:picChg>
      </pc:sldChg>
      <pc:sldChg chg="modSp add mod">
        <pc:chgData name="Nilesh Shardul" userId="5b0d8fc1-ede4-4c08-84f6-baecc054eb78" providerId="ADAL" clId="{5DA67272-48C3-4F6C-86AD-19D11625A10B}" dt="2022-09-04T11:29:48.163" v="1753" actId="20577"/>
        <pc:sldMkLst>
          <pc:docMk/>
          <pc:sldMk cId="3950220491" sldId="291"/>
        </pc:sldMkLst>
        <pc:spChg chg="mod">
          <ac:chgData name="Nilesh Shardul" userId="5b0d8fc1-ede4-4c08-84f6-baecc054eb78" providerId="ADAL" clId="{5DA67272-48C3-4F6C-86AD-19D11625A10B}" dt="2022-09-04T11:29:48.163" v="1753" actId="20577"/>
          <ac:spMkLst>
            <pc:docMk/>
            <pc:sldMk cId="3950220491" sldId="291"/>
            <ac:spMk id="2" creationId="{CE2B5375-9591-4020-A5F7-24906EECD203}"/>
          </ac:spMkLst>
        </pc:spChg>
        <pc:picChg chg="mod">
          <ac:chgData name="Nilesh Shardul" userId="5b0d8fc1-ede4-4c08-84f6-baecc054eb78" providerId="ADAL" clId="{5DA67272-48C3-4F6C-86AD-19D11625A10B}" dt="2022-09-04T11:16:09.370" v="1535" actId="1076"/>
          <ac:picMkLst>
            <pc:docMk/>
            <pc:sldMk cId="3950220491" sldId="291"/>
            <ac:picMk id="5" creationId="{707B341F-CF2E-4F8E-B926-720CF0D3F745}"/>
          </ac:picMkLst>
        </pc:picChg>
      </pc:sldChg>
      <pc:sldChg chg="modSp add mod">
        <pc:chgData name="Nilesh Shardul" userId="5b0d8fc1-ede4-4c08-84f6-baecc054eb78" providerId="ADAL" clId="{5DA67272-48C3-4F6C-86AD-19D11625A10B}" dt="2022-09-04T11:16:46.004" v="1549" actId="1076"/>
        <pc:sldMkLst>
          <pc:docMk/>
          <pc:sldMk cId="2388212458" sldId="292"/>
        </pc:sldMkLst>
        <pc:spChg chg="mod">
          <ac:chgData name="Nilesh Shardul" userId="5b0d8fc1-ede4-4c08-84f6-baecc054eb78" providerId="ADAL" clId="{5DA67272-48C3-4F6C-86AD-19D11625A10B}" dt="2022-09-04T11:16:39.839" v="1547" actId="255"/>
          <ac:spMkLst>
            <pc:docMk/>
            <pc:sldMk cId="2388212458" sldId="292"/>
            <ac:spMk id="2" creationId="{75265EB2-372E-49BB-A5AE-3D71E5C755C2}"/>
          </ac:spMkLst>
        </pc:spChg>
        <pc:picChg chg="mod">
          <ac:chgData name="Nilesh Shardul" userId="5b0d8fc1-ede4-4c08-84f6-baecc054eb78" providerId="ADAL" clId="{5DA67272-48C3-4F6C-86AD-19D11625A10B}" dt="2022-09-04T11:16:46.004" v="1549" actId="1076"/>
          <ac:picMkLst>
            <pc:docMk/>
            <pc:sldMk cId="2388212458" sldId="292"/>
            <ac:picMk id="5" creationId="{2562FFF0-EA48-467B-8679-97506550BFA6}"/>
          </ac:picMkLst>
        </pc:picChg>
      </pc:sldChg>
      <pc:sldChg chg="modSp add mod">
        <pc:chgData name="Nilesh Shardul" userId="5b0d8fc1-ede4-4c08-84f6-baecc054eb78" providerId="ADAL" clId="{5DA67272-48C3-4F6C-86AD-19D11625A10B}" dt="2022-09-04T11:17:43.860" v="1565" actId="1076"/>
        <pc:sldMkLst>
          <pc:docMk/>
          <pc:sldMk cId="1799261933" sldId="293"/>
        </pc:sldMkLst>
        <pc:spChg chg="mod">
          <ac:chgData name="Nilesh Shardul" userId="5b0d8fc1-ede4-4c08-84f6-baecc054eb78" providerId="ADAL" clId="{5DA67272-48C3-4F6C-86AD-19D11625A10B}" dt="2022-09-04T11:17:39.572" v="1563" actId="255"/>
          <ac:spMkLst>
            <pc:docMk/>
            <pc:sldMk cId="1799261933" sldId="293"/>
            <ac:spMk id="2" creationId="{36DD4AE7-1719-4C38-ABC8-AC71B4619CAE}"/>
          </ac:spMkLst>
        </pc:spChg>
        <pc:picChg chg="mod">
          <ac:chgData name="Nilesh Shardul" userId="5b0d8fc1-ede4-4c08-84f6-baecc054eb78" providerId="ADAL" clId="{5DA67272-48C3-4F6C-86AD-19D11625A10B}" dt="2022-09-04T11:17:43.860" v="1565" actId="1076"/>
          <ac:picMkLst>
            <pc:docMk/>
            <pc:sldMk cId="1799261933" sldId="293"/>
            <ac:picMk id="5" creationId="{C54FE24C-C60E-41F6-A372-D1C75DE69094}"/>
          </ac:picMkLst>
        </pc:picChg>
      </pc:sldChg>
      <pc:sldChg chg="modSp add mod">
        <pc:chgData name="Nilesh Shardul" userId="5b0d8fc1-ede4-4c08-84f6-baecc054eb78" providerId="ADAL" clId="{5DA67272-48C3-4F6C-86AD-19D11625A10B}" dt="2022-09-04T11:19:26.848" v="1591" actId="1076"/>
        <pc:sldMkLst>
          <pc:docMk/>
          <pc:sldMk cId="31478718" sldId="294"/>
        </pc:sldMkLst>
        <pc:spChg chg="mod">
          <ac:chgData name="Nilesh Shardul" userId="5b0d8fc1-ede4-4c08-84f6-baecc054eb78" providerId="ADAL" clId="{5DA67272-48C3-4F6C-86AD-19D11625A10B}" dt="2022-09-04T11:19:22.844" v="1589" actId="1076"/>
          <ac:spMkLst>
            <pc:docMk/>
            <pc:sldMk cId="31478718" sldId="294"/>
            <ac:spMk id="2" creationId="{BAF0F7D5-B158-41E9-9BE0-B0533780FD82}"/>
          </ac:spMkLst>
        </pc:spChg>
        <pc:picChg chg="mod">
          <ac:chgData name="Nilesh Shardul" userId="5b0d8fc1-ede4-4c08-84f6-baecc054eb78" providerId="ADAL" clId="{5DA67272-48C3-4F6C-86AD-19D11625A10B}" dt="2022-09-04T11:19:26.848" v="1591" actId="1076"/>
          <ac:picMkLst>
            <pc:docMk/>
            <pc:sldMk cId="31478718" sldId="294"/>
            <ac:picMk id="5" creationId="{30F6D3A1-375B-48A3-BCE6-35EFBE3DA63B}"/>
          </ac:picMkLst>
        </pc:picChg>
      </pc:sldChg>
      <pc:sldChg chg="modSp add mod">
        <pc:chgData name="Nilesh Shardul" userId="5b0d8fc1-ede4-4c08-84f6-baecc054eb78" providerId="ADAL" clId="{5DA67272-48C3-4F6C-86AD-19D11625A10B}" dt="2022-09-04T11:19:51.700" v="1604" actId="1076"/>
        <pc:sldMkLst>
          <pc:docMk/>
          <pc:sldMk cId="1348896768" sldId="295"/>
        </pc:sldMkLst>
        <pc:spChg chg="mod">
          <ac:chgData name="Nilesh Shardul" userId="5b0d8fc1-ede4-4c08-84f6-baecc054eb78" providerId="ADAL" clId="{5DA67272-48C3-4F6C-86AD-19D11625A10B}" dt="2022-09-04T11:19:48.703" v="1603" actId="255"/>
          <ac:spMkLst>
            <pc:docMk/>
            <pc:sldMk cId="1348896768" sldId="295"/>
            <ac:spMk id="2" creationId="{6A5658D7-334B-43C3-885C-AF586314F5EA}"/>
          </ac:spMkLst>
        </pc:spChg>
        <pc:picChg chg="mod">
          <ac:chgData name="Nilesh Shardul" userId="5b0d8fc1-ede4-4c08-84f6-baecc054eb78" providerId="ADAL" clId="{5DA67272-48C3-4F6C-86AD-19D11625A10B}" dt="2022-09-04T11:19:51.700" v="1604" actId="1076"/>
          <ac:picMkLst>
            <pc:docMk/>
            <pc:sldMk cId="1348896768" sldId="295"/>
            <ac:picMk id="5" creationId="{7600444E-BFB9-47D6-B22C-2F5C4A1CD3B5}"/>
          </ac:picMkLst>
        </pc:picChg>
      </pc:sldChg>
      <pc:sldChg chg="modSp add mod">
        <pc:chgData name="Nilesh Shardul" userId="5b0d8fc1-ede4-4c08-84f6-baecc054eb78" providerId="ADAL" clId="{5DA67272-48C3-4F6C-86AD-19D11625A10B}" dt="2022-09-04T11:20:19.194" v="1615" actId="1076"/>
        <pc:sldMkLst>
          <pc:docMk/>
          <pc:sldMk cId="1141722124" sldId="296"/>
        </pc:sldMkLst>
        <pc:spChg chg="mod">
          <ac:chgData name="Nilesh Shardul" userId="5b0d8fc1-ede4-4c08-84f6-baecc054eb78" providerId="ADAL" clId="{5DA67272-48C3-4F6C-86AD-19D11625A10B}" dt="2022-09-04T11:20:14.362" v="1613" actId="255"/>
          <ac:spMkLst>
            <pc:docMk/>
            <pc:sldMk cId="1141722124" sldId="296"/>
            <ac:spMk id="2" creationId="{BB846715-EC32-444C-AF12-B6223FCEEE9E}"/>
          </ac:spMkLst>
        </pc:spChg>
        <pc:picChg chg="mod">
          <ac:chgData name="Nilesh Shardul" userId="5b0d8fc1-ede4-4c08-84f6-baecc054eb78" providerId="ADAL" clId="{5DA67272-48C3-4F6C-86AD-19D11625A10B}" dt="2022-09-04T11:20:19.194" v="1615" actId="1076"/>
          <ac:picMkLst>
            <pc:docMk/>
            <pc:sldMk cId="1141722124" sldId="296"/>
            <ac:picMk id="5" creationId="{A52B012D-D3EB-4978-93A2-3919C0F8BB9D}"/>
          </ac:picMkLst>
        </pc:picChg>
      </pc:sldChg>
      <pc:sldChg chg="modSp add mod">
        <pc:chgData name="Nilesh Shardul" userId="5b0d8fc1-ede4-4c08-84f6-baecc054eb78" providerId="ADAL" clId="{5DA67272-48C3-4F6C-86AD-19D11625A10B}" dt="2022-09-04T11:21:03.596" v="1629" actId="20577"/>
        <pc:sldMkLst>
          <pc:docMk/>
          <pc:sldMk cId="2773761519" sldId="297"/>
        </pc:sldMkLst>
        <pc:spChg chg="mod">
          <ac:chgData name="Nilesh Shardul" userId="5b0d8fc1-ede4-4c08-84f6-baecc054eb78" providerId="ADAL" clId="{5DA67272-48C3-4F6C-86AD-19D11625A10B}" dt="2022-09-04T11:21:03.596" v="1629" actId="20577"/>
          <ac:spMkLst>
            <pc:docMk/>
            <pc:sldMk cId="2773761519" sldId="297"/>
            <ac:spMk id="2" creationId="{685B4DA7-E2F1-4F6D-954A-27BFA3E0F180}"/>
          </ac:spMkLst>
        </pc:spChg>
        <pc:picChg chg="mod">
          <ac:chgData name="Nilesh Shardul" userId="5b0d8fc1-ede4-4c08-84f6-baecc054eb78" providerId="ADAL" clId="{5DA67272-48C3-4F6C-86AD-19D11625A10B}" dt="2022-09-04T11:20:42.929" v="1625" actId="1076"/>
          <ac:picMkLst>
            <pc:docMk/>
            <pc:sldMk cId="2773761519" sldId="297"/>
            <ac:picMk id="5" creationId="{B21D9C18-886B-4EFA-9513-3C57A9AA0859}"/>
          </ac:picMkLst>
        </pc:picChg>
      </pc:sldChg>
      <pc:sldChg chg="modSp add mod">
        <pc:chgData name="Nilesh Shardul" userId="5b0d8fc1-ede4-4c08-84f6-baecc054eb78" providerId="ADAL" clId="{5DA67272-48C3-4F6C-86AD-19D11625A10B}" dt="2022-09-04T11:21:50.858" v="1640" actId="1076"/>
        <pc:sldMkLst>
          <pc:docMk/>
          <pc:sldMk cId="4179816748" sldId="298"/>
        </pc:sldMkLst>
        <pc:spChg chg="mod">
          <ac:chgData name="Nilesh Shardul" userId="5b0d8fc1-ede4-4c08-84f6-baecc054eb78" providerId="ADAL" clId="{5DA67272-48C3-4F6C-86AD-19D11625A10B}" dt="2022-09-04T11:21:41.547" v="1638" actId="255"/>
          <ac:spMkLst>
            <pc:docMk/>
            <pc:sldMk cId="4179816748" sldId="298"/>
            <ac:spMk id="2" creationId="{D6774D03-58FF-427D-B1A5-6EFC94510FD5}"/>
          </ac:spMkLst>
        </pc:spChg>
        <pc:picChg chg="mod">
          <ac:chgData name="Nilesh Shardul" userId="5b0d8fc1-ede4-4c08-84f6-baecc054eb78" providerId="ADAL" clId="{5DA67272-48C3-4F6C-86AD-19D11625A10B}" dt="2022-09-04T11:21:50.858" v="1640" actId="1076"/>
          <ac:picMkLst>
            <pc:docMk/>
            <pc:sldMk cId="4179816748" sldId="298"/>
            <ac:picMk id="5" creationId="{A4FFD1D9-F0AF-40E5-A987-4D92D17FBBEC}"/>
          </ac:picMkLst>
        </pc:picChg>
      </pc:sldChg>
      <pc:sldChg chg="modSp add mod">
        <pc:chgData name="Nilesh Shardul" userId="5b0d8fc1-ede4-4c08-84f6-baecc054eb78" providerId="ADAL" clId="{5DA67272-48C3-4F6C-86AD-19D11625A10B}" dt="2022-09-04T11:22:25.450" v="1656" actId="1076"/>
        <pc:sldMkLst>
          <pc:docMk/>
          <pc:sldMk cId="3618325943" sldId="299"/>
        </pc:sldMkLst>
        <pc:spChg chg="mod">
          <ac:chgData name="Nilesh Shardul" userId="5b0d8fc1-ede4-4c08-84f6-baecc054eb78" providerId="ADAL" clId="{5DA67272-48C3-4F6C-86AD-19D11625A10B}" dt="2022-09-04T11:22:07.270" v="1652" actId="113"/>
          <ac:spMkLst>
            <pc:docMk/>
            <pc:sldMk cId="3618325943" sldId="299"/>
            <ac:spMk id="2" creationId="{C412F8D9-7CE0-44C5-A4AC-4F1E1F6445A9}"/>
          </ac:spMkLst>
        </pc:spChg>
        <pc:picChg chg="mod">
          <ac:chgData name="Nilesh Shardul" userId="5b0d8fc1-ede4-4c08-84f6-baecc054eb78" providerId="ADAL" clId="{5DA67272-48C3-4F6C-86AD-19D11625A10B}" dt="2022-09-04T11:22:25.450" v="1656" actId="1076"/>
          <ac:picMkLst>
            <pc:docMk/>
            <pc:sldMk cId="3618325943" sldId="299"/>
            <ac:picMk id="5" creationId="{8E9A594B-0FB2-4A9C-B002-4BD3E1604D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DD96A-D1A2-EB3E-9BAF-7B65D5DF3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5E75E-E7CB-3E77-44F5-68DE71B6F4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8D2E4-2E53-F728-6507-7B79D2E8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DA6ED-D8CE-59F8-8F4F-0F1E1B9F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D62B-8EC5-35AD-09B5-FE3E04FD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70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19A1-F7F6-2252-09B0-D4A6A52C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5F9165-2AF9-28D8-A276-1B19DDE0E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1107C-9673-887C-8603-E70FC3B07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F85CA-52EE-C45A-03BF-C41CD21B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070B3-A449-1706-FF84-925F88EA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6162EB-30BB-4767-5FBC-C93758B641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ECA29E-7C79-A784-FC08-F7115B00F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3F9AA-72DD-1462-A25A-6AC041F0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323DD-7CFD-5BB2-8527-3B714DA4E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09D08-4579-B8A6-9809-C65145FF9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56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0E137-226D-7673-B2D9-38F33171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015FF-D26F-908B-7894-9B6135B7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2C2B4-4C90-8BF6-1D97-1F7DD653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4CC00-B9FA-3115-5D4A-723DC5A18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45779-41BB-AAA9-2BB9-72029200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4D3-5384-66DC-68C5-B59F48E4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26797-5F8B-FC1A-3424-847C8CA3E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D6D34-14CA-6F8E-F4DE-85DF67A1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F0CA7-38AA-3ED6-CA1E-B4A97EF6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4EA23-A666-A173-061C-A869467A9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16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B32A-FD23-BA11-2BFD-515852F61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9111E-536B-3158-C60F-6EE26F506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566D5-8619-005D-85D9-26AAB029D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06776-BD62-0228-F435-6655F4F4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F770C-2422-991D-78C0-D2F80041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1381-A312-CBE6-6AAC-2B6C6252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2FF5F-67D8-78ED-4614-FAA0958E8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F63EF-30E5-58D1-937A-1680AA7B4B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067C9-CC16-F677-EE1A-1DD9D2961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05B89B-C220-FEA6-EA23-FD3E379D3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F6C849-135A-F894-A1E0-4CE9C411EA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88325-F5B4-B465-B717-B7D10C056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93F1E5-B767-AB90-C4C9-0BBA515BE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F12BA-D6E0-3A3C-80D5-241A3CAF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5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2C659-E2E8-7843-8BC4-99B2ED6A8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63148-15F7-CD8F-EE83-C383B95E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BDF12-470C-ED43-2579-47CBD416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17187E-CEEC-BC0C-5A32-DBA19507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1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838049-60ED-0574-77A8-33D9BF45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CE22B-19B2-9953-14F1-BCEBC1907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EE0AF-67FF-6456-795D-C2779CA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D4FE-0917-5C3A-5A5E-62EDAE9D6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DE0B-DBED-A95B-78A2-FE31E5E2E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D6DA1-3466-D4F1-1572-D9EA54DB8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21DE0-8235-91BD-FE3D-61AD752AF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73C75-6201-7535-BA4E-A47F4B8FC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D20C4-9CD3-7FB1-56B5-64323E484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1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C879-8B53-3B0C-C37F-59A4A154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09C31C-4008-ED58-B463-DD7437DAFB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B9290E-203E-33E7-B9BF-C12CFB0E1E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8455B-83EF-A573-CAF4-A3DEB1AE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5DFF8-CCDF-4406-4DF9-35665F4E8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D9DED-4A67-788C-6BCC-9090EAEE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18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79E603-3EF6-EAF5-3EDA-2233CEE6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5D522-329E-B0D3-A913-C942B2675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AEF2-9E19-A0FD-E7E9-3B28884915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59F44-6772-4CDA-8390-2099E9A8D9D8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04C55-8A5F-ADB9-65C1-69D05A22C7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6E90F-580A-0EB5-2168-37738C440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25ED7-6966-4A48-8771-41F0E152D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HCMonitor@HeavenClassics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mailto:HCMonitor@HeavenClassics.com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mailto:HCMonitor@HeavenClassics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DF39-BD85-0A54-643A-0F9AE509C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92F32"/>
                </a:solidFill>
                <a:effectLst/>
                <a:latin typeface="Gotham Rounded SSm A"/>
              </a:rPr>
              <a:t>AWS Technical Essentials Project – Server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C57AD-743F-7F88-5A73-90FBBFD917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IN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IN" dirty="0">
                <a:solidFill>
                  <a:schemeClr val="accent3">
                    <a:lumMod val="75000"/>
                  </a:schemeClr>
                </a:solidFill>
              </a:rPr>
              <a:t>By</a:t>
            </a:r>
            <a:r>
              <a:rPr lang="en-IN" dirty="0"/>
              <a:t> </a:t>
            </a:r>
          </a:p>
          <a:p>
            <a:pPr algn="r"/>
            <a:r>
              <a:rPr lang="en-IN" dirty="0">
                <a:solidFill>
                  <a:schemeClr val="accent5">
                    <a:lumMod val="75000"/>
                  </a:schemeClr>
                </a:solidFill>
              </a:rPr>
              <a:t>Nilesh Shardul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686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7: Create new keypair giving some name e.g., </a:t>
            </a:r>
            <a:r>
              <a:rPr lang="en-US" sz="2800" b="1" dirty="0"/>
              <a:t>MyProject_keypair_1, </a:t>
            </a:r>
            <a:r>
              <a:rPr lang="en-US" sz="2800" dirty="0"/>
              <a:t>download file on your machine and click on </a:t>
            </a:r>
            <a:r>
              <a:rPr lang="en-US" sz="2800" b="1" dirty="0"/>
              <a:t>Launch instances </a:t>
            </a:r>
            <a:r>
              <a:rPr lang="en-US" sz="2800" dirty="0"/>
              <a:t>button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833" y="1402507"/>
            <a:ext cx="7966333" cy="54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1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8: Check if new instance is running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140" y="1477819"/>
            <a:ext cx="8279719" cy="538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4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9: Select the EC2 instance and click on </a:t>
            </a:r>
            <a:r>
              <a:rPr lang="en-US" sz="2800" b="1" dirty="0"/>
              <a:t>Monitoring</a:t>
            </a:r>
            <a:r>
              <a:rPr lang="en-US" sz="2800" dirty="0"/>
              <a:t> tab to see </a:t>
            </a:r>
            <a:r>
              <a:rPr lang="en-US" sz="2800" b="1" dirty="0"/>
              <a:t>CPU</a:t>
            </a:r>
            <a:r>
              <a:rPr lang="en-US" sz="2800" dirty="0"/>
              <a:t> </a:t>
            </a:r>
            <a:r>
              <a:rPr lang="en-US" sz="2800" b="1" dirty="0"/>
              <a:t>utilization(%)</a:t>
            </a:r>
            <a:r>
              <a:rPr lang="en-US" sz="2800" dirty="0"/>
              <a:t> from CloudWatch. You can select the duration in the Graph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182" y="1616364"/>
            <a:ext cx="8603636" cy="52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6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10 :Type the name of dashboard e.g.,</a:t>
            </a:r>
            <a:r>
              <a:rPr lang="en-US" sz="2800" b="1" dirty="0"/>
              <a:t> MyProject_ec2_dashboard_1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658" y="1690689"/>
            <a:ext cx="852019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68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11: Select Graph type as </a:t>
            </a:r>
            <a:r>
              <a:rPr lang="en-US" sz="2800" b="1" dirty="0"/>
              <a:t>Line</a:t>
            </a:r>
            <a:r>
              <a:rPr lang="en-US" sz="2800" dirty="0"/>
              <a:t> Graph as shown below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4452" y="1782618"/>
            <a:ext cx="8303096" cy="507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12: Click on </a:t>
            </a:r>
            <a:r>
              <a:rPr lang="en-US" sz="2800" b="1" dirty="0"/>
              <a:t>Metrics </a:t>
            </a:r>
            <a:r>
              <a:rPr lang="en-US" sz="2800" dirty="0"/>
              <a:t>as shown below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394" y="1825625"/>
            <a:ext cx="8271539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13: Select </a:t>
            </a:r>
            <a:r>
              <a:rPr lang="en-US" sz="2800" b="1" dirty="0"/>
              <a:t>EC2</a:t>
            </a:r>
            <a:r>
              <a:rPr lang="en-US" sz="2800" dirty="0"/>
              <a:t> service as shown below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190" y="1764145"/>
            <a:ext cx="8351620" cy="509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6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14: Select </a:t>
            </a:r>
            <a:r>
              <a:rPr lang="en-US" sz="2800" b="1" dirty="0"/>
              <a:t>per-instance metrics </a:t>
            </a:r>
            <a:r>
              <a:rPr lang="en-US" sz="2800" dirty="0"/>
              <a:t>as shown below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293" y="1825625"/>
            <a:ext cx="8371937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51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15: Select Metric </a:t>
            </a:r>
            <a:r>
              <a:rPr lang="en-US" sz="2800" b="1" dirty="0" err="1"/>
              <a:t>CPUUtilization</a:t>
            </a:r>
            <a:r>
              <a:rPr lang="en-US" sz="2800" dirty="0"/>
              <a:t> and click on </a:t>
            </a:r>
            <a:r>
              <a:rPr lang="en-US" sz="2800" b="1" dirty="0"/>
              <a:t>Create widget </a:t>
            </a:r>
            <a:r>
              <a:rPr lang="en-US" sz="2800" dirty="0"/>
              <a:t>button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217" y="1825625"/>
            <a:ext cx="827356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8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16: After that you can see the Dashboard created ( in this project </a:t>
            </a:r>
            <a:r>
              <a:rPr lang="en-US" sz="2800" b="1" dirty="0"/>
              <a:t>MyProject_ec2_dashboard_1 ) </a:t>
            </a:r>
            <a:r>
              <a:rPr lang="en-US" sz="2800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046" y="1690688"/>
            <a:ext cx="848790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1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F8AF1-32A3-3257-D07F-F472956B9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0070C0"/>
                </a:solidFill>
                <a:effectLst/>
                <a:latin typeface="Gotham Rounded SSm A"/>
              </a:rPr>
              <a:t>DESCRIPTION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2A734-FA32-B0AD-4AB4-B89B7677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667"/>
            <a:ext cx="10515600" cy="5266266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Heaven Classics successfully creates an EC2 Server Instance for Windows 2012 Server. After launching the instance on the server, the next step was to monitor the operations.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Monitoring is important to keep an eye on the performance of an EC2 instance. It helps gather data from all parts and is useful for debugging failure.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The monitoring team at Heaven Classics started monitoring activities using the CloudWatch Service in the AWS Management Console. The Heaven Classics support team were required to meet the following objectives:</a:t>
            </a:r>
          </a:p>
          <a:p>
            <a:pPr marL="0" indent="0" algn="l">
              <a:lnSpc>
                <a:spcPct val="120000"/>
              </a:lnSpc>
              <a:buNone/>
            </a:pPr>
            <a:endParaRPr lang="en-US" sz="2300" b="0" i="0" dirty="0">
              <a:solidFill>
                <a:srgbClr val="4D575D"/>
              </a:solidFill>
              <a:effectLst/>
              <a:latin typeface="Gotham Rounded SSm A"/>
            </a:endParaRP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Check and observe the CPU utilization graph for the EC2 instance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Create and configure a CloudWatch alarm that sends an email notification to HCMonitor@HeavenClassics.com if the CPU utilization goes below the threshold of 3%, consecutively three times for five minutes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Create an IAM group named Administrator Group and attach the full administrator access policy to the group</a:t>
            </a:r>
          </a:p>
          <a:p>
            <a:pPr algn="l">
              <a:lnSpc>
                <a:spcPct val="120000"/>
              </a:lnSpc>
              <a:buFont typeface="+mj-lt"/>
              <a:buAutoNum type="arabicPeriod"/>
            </a:pPr>
            <a:r>
              <a:rPr lang="en-US" sz="2300" b="0" i="0" dirty="0">
                <a:solidFill>
                  <a:srgbClr val="4D575D"/>
                </a:solidFill>
                <a:effectLst/>
                <a:latin typeface="Gotham Rounded SSm A"/>
              </a:rPr>
              <a:t>Create a user for an employee of the company who requires administrator access to the company's AWS account, and then add the user to the Administrator Group.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13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7EEB-47F0-CBAE-FEDC-54406C8E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158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r>
              <a:rPr lang="en-IN" sz="3600" b="1" dirty="0">
                <a:solidFill>
                  <a:srgbClr val="0070C0"/>
                </a:solidFill>
                <a:latin typeface="Gotham Rounded SSm A"/>
              </a:rPr>
              <a:t>Objective 2 </a:t>
            </a:r>
            <a:r>
              <a:rPr lang="en-IN" sz="3600" dirty="0">
                <a:solidFill>
                  <a:srgbClr val="0070C0"/>
                </a:solidFill>
                <a:latin typeface="Gotham Rounded SSm A"/>
              </a:rPr>
              <a:t>: </a:t>
            </a:r>
            <a:r>
              <a:rPr lang="en-US" sz="3600" dirty="0">
                <a:solidFill>
                  <a:srgbClr val="0070C0"/>
                </a:solidFill>
                <a:latin typeface="Gotham Rounded SSm A"/>
              </a:rPr>
              <a:t>Create and configure a CloudWatch alarm that sends an email notification to </a:t>
            </a:r>
            <a:r>
              <a:rPr lang="en-US" sz="3600" b="1" dirty="0">
                <a:solidFill>
                  <a:srgbClr val="0070C0"/>
                </a:solidFill>
                <a:latin typeface="Gotham Rounded SSm A"/>
              </a:rPr>
              <a:t>HCMonitor@HeavenClassics.com </a:t>
            </a:r>
            <a:r>
              <a:rPr lang="en-US" sz="3600" dirty="0">
                <a:solidFill>
                  <a:srgbClr val="0070C0"/>
                </a:solidFill>
                <a:latin typeface="Gotham Rounded SSm A"/>
              </a:rPr>
              <a:t>if the CPU utilization goes below the threshold of 3%, consecutively three times for five minutes</a:t>
            </a:r>
            <a:br>
              <a:rPr lang="en-US" sz="5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br>
              <a:rPr lang="en-US" sz="4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A971-C2C7-3490-D44E-4DF3D588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5073"/>
            <a:ext cx="10515600" cy="28422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Follow the below steps to create and configure alarm with the given email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37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1DE7-22F4-4B91-9742-BC07CF5EA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1: Select EC2 instance, go to </a:t>
            </a:r>
            <a:r>
              <a:rPr lang="en-IN" sz="2800" b="1" dirty="0"/>
              <a:t>Actions-</a:t>
            </a:r>
            <a:r>
              <a:rPr lang="en-IN" sz="2800" dirty="0"/>
              <a:t>&gt;</a:t>
            </a:r>
            <a:r>
              <a:rPr lang="en-IN" sz="2800" b="1" dirty="0"/>
              <a:t>Monitor and troubleshoot-</a:t>
            </a:r>
            <a:r>
              <a:rPr lang="en-IN" sz="2800" dirty="0"/>
              <a:t>&gt;</a:t>
            </a:r>
            <a:r>
              <a:rPr lang="en-IN" sz="2800" b="1" dirty="0"/>
              <a:t>Manage CloudWatch alarms</a:t>
            </a:r>
            <a:endParaRPr lang="en-US" sz="28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20FCCF-BEEA-40A2-8E27-3B4BBB327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143" y="1492045"/>
            <a:ext cx="8277714" cy="536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04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9C6AA-721A-4625-8EAA-31C74ED1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7556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dirty="0"/>
              <a:t>Step 2: Select </a:t>
            </a:r>
            <a:r>
              <a:rPr lang="en-IN" sz="2800" b="1" dirty="0"/>
              <a:t>Create an alarm </a:t>
            </a:r>
            <a:r>
              <a:rPr lang="en-IN" sz="2800" dirty="0"/>
              <a:t>and write new topic name e.g., </a:t>
            </a:r>
            <a:r>
              <a:rPr lang="en-IN" sz="2800" b="1" dirty="0"/>
              <a:t>EC2_CPU_UTIL_BELOW_3_PER </a:t>
            </a:r>
            <a:r>
              <a:rPr lang="en-IN" sz="2800" dirty="0"/>
              <a:t>and configure the email id </a:t>
            </a:r>
            <a:r>
              <a:rPr lang="en-IN" sz="2800" b="1" dirty="0"/>
              <a:t>HCMonitor@HeavenClassics.com  </a:t>
            </a:r>
            <a:r>
              <a:rPr lang="en-IN" sz="2800" dirty="0"/>
              <a:t>later as given in below steps (Step 6)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B96D8-05FF-45B2-84FF-F587C5D7C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701" y="1483693"/>
            <a:ext cx="8290597" cy="53743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C17916-C775-0499-6F00-D26410D8D8D8}"/>
              </a:ext>
            </a:extLst>
          </p:cNvPr>
          <p:cNvSpPr txBox="1"/>
          <p:nvPr/>
        </p:nvSpPr>
        <p:spPr>
          <a:xfrm>
            <a:off x="104317" y="2988046"/>
            <a:ext cx="1817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900" b="1" dirty="0"/>
              <a:t>Note</a:t>
            </a:r>
            <a:r>
              <a:rPr lang="en-IN" sz="900" dirty="0"/>
              <a:t> : you can write existing topic name here with email id </a:t>
            </a:r>
            <a:r>
              <a:rPr lang="en-IN" sz="900" b="1" dirty="0">
                <a:hlinkClick r:id="rId3"/>
              </a:rPr>
              <a:t>HCMonitor@HeavenClassics.com</a:t>
            </a:r>
            <a:r>
              <a:rPr lang="en-IN" sz="900" b="1" dirty="0"/>
              <a:t> </a:t>
            </a:r>
            <a:r>
              <a:rPr lang="en-IN" sz="900" dirty="0"/>
              <a:t>configured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2933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4AAE-958E-410B-B5E8-AB6D7D4E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Step 3: Set </a:t>
            </a:r>
            <a:r>
              <a:rPr lang="en-IN" sz="2800" b="1" dirty="0"/>
              <a:t>Alarm thresholds </a:t>
            </a:r>
            <a:r>
              <a:rPr lang="en-IN" sz="2800" dirty="0"/>
              <a:t>i.e., if CPU Utilization goes below the threshold of 3%, consecutively 3 times for 5 minutes as shown below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228533-1606-4D99-8D97-8464571AB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242" y="1465385"/>
            <a:ext cx="8318841" cy="5392615"/>
          </a:xfrm>
        </p:spPr>
      </p:pic>
    </p:spTree>
    <p:extLst>
      <p:ext uri="{BB962C8B-B14F-4D97-AF65-F5344CB8AC3E}">
        <p14:creationId xmlns:p14="http://schemas.microsoft.com/office/powerpoint/2010/main" val="2944775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17DF-1EE9-4ECA-9C94-A210A820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Step 4: Click on </a:t>
            </a:r>
            <a:r>
              <a:rPr lang="en-IN" sz="3200" b="1" dirty="0"/>
              <a:t>Create</a:t>
            </a:r>
            <a:r>
              <a:rPr lang="en-IN" sz="3200" dirty="0"/>
              <a:t> button 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C52C-9DC5-4816-97B7-17D87F734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774" y="1347657"/>
            <a:ext cx="8500452" cy="5510343"/>
          </a:xfrm>
        </p:spPr>
      </p:pic>
    </p:spTree>
    <p:extLst>
      <p:ext uri="{BB962C8B-B14F-4D97-AF65-F5344CB8AC3E}">
        <p14:creationId xmlns:p14="http://schemas.microsoft.com/office/powerpoint/2010/main" val="2829305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949B-81B0-4487-B78B-B688D9A97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5: New alarm is created for the selected instance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39A52-02DA-4548-95B9-1D9319CFF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5790" y="1295819"/>
            <a:ext cx="8580419" cy="5562181"/>
          </a:xfrm>
        </p:spPr>
      </p:pic>
    </p:spTree>
    <p:extLst>
      <p:ext uri="{BB962C8B-B14F-4D97-AF65-F5344CB8AC3E}">
        <p14:creationId xmlns:p14="http://schemas.microsoft.com/office/powerpoint/2010/main" val="2688558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430E-CDC1-400D-A3CA-485CEA1E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Step 6: Now as discussed in above slides if you have created new SNS topic you need to configure given email id (</a:t>
            </a:r>
            <a:r>
              <a:rPr lang="en-IN" sz="2800" dirty="0">
                <a:hlinkClick r:id="rId2"/>
              </a:rPr>
              <a:t>HCMonitor@HeavenClassics.com</a:t>
            </a:r>
            <a:r>
              <a:rPr lang="en-IN" sz="2800" dirty="0"/>
              <a:t>). For the same, go to </a:t>
            </a:r>
            <a:r>
              <a:rPr lang="en-IN" sz="2800" b="1" dirty="0"/>
              <a:t>SNS</a:t>
            </a:r>
            <a:r>
              <a:rPr lang="en-IN" sz="2800" dirty="0"/>
              <a:t> service 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D5F21F-5ADA-41B3-ABA2-B2BE01F86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4077" y="1578824"/>
            <a:ext cx="8143845" cy="5279176"/>
          </a:xfrm>
        </p:spPr>
      </p:pic>
    </p:spTree>
    <p:extLst>
      <p:ext uri="{BB962C8B-B14F-4D97-AF65-F5344CB8AC3E}">
        <p14:creationId xmlns:p14="http://schemas.microsoft.com/office/powerpoint/2010/main" val="6124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0181-C9D7-4C6D-82A6-C2AF411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7: Select the topic you have created. We have created topic name </a:t>
            </a:r>
            <a:r>
              <a:rPr lang="en-IN" sz="2800" b="1" dirty="0"/>
              <a:t>EC2_CPU_UTIL_BELOW_3_PER </a:t>
            </a:r>
            <a:r>
              <a:rPr lang="en-IN" sz="2800" dirty="0"/>
              <a:t>in earlier steps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47F687-3754-4853-878E-E289C92CB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3681" y="1682029"/>
            <a:ext cx="7984637" cy="5175971"/>
          </a:xfrm>
        </p:spPr>
      </p:pic>
    </p:spTree>
    <p:extLst>
      <p:ext uri="{BB962C8B-B14F-4D97-AF65-F5344CB8AC3E}">
        <p14:creationId xmlns:p14="http://schemas.microsoft.com/office/powerpoint/2010/main" val="1958264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4E16E-E68F-4631-A700-CFEC93E8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8: Click on </a:t>
            </a:r>
            <a:r>
              <a:rPr lang="en-IN" sz="2800" b="1" dirty="0"/>
              <a:t>Create Subscription </a:t>
            </a:r>
            <a:r>
              <a:rPr lang="en-IN" sz="2800" dirty="0"/>
              <a:t>button</a:t>
            </a:r>
            <a:r>
              <a:rPr lang="en-IN" sz="2800" b="1" dirty="0"/>
              <a:t> </a:t>
            </a:r>
            <a:endParaRPr lang="en-US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CCF61D-C998-4065-AE3E-03CA04757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4664" y="1488831"/>
            <a:ext cx="8282671" cy="5369169"/>
          </a:xfrm>
        </p:spPr>
      </p:pic>
    </p:spTree>
    <p:extLst>
      <p:ext uri="{BB962C8B-B14F-4D97-AF65-F5344CB8AC3E}">
        <p14:creationId xmlns:p14="http://schemas.microsoft.com/office/powerpoint/2010/main" val="2814175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98D2-D146-4A35-968D-A44E71CD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9: Add email id - </a:t>
            </a:r>
            <a:r>
              <a:rPr lang="en-IN" sz="2800" dirty="0">
                <a:hlinkClick r:id="rId2"/>
              </a:rPr>
              <a:t>HCMonitor@HeavenClassics.com</a:t>
            </a:r>
            <a:r>
              <a:rPr lang="en-IN" sz="2800" dirty="0"/>
              <a:t> in the endpoint field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198D8A-D0B4-4ED5-B6D5-24B117349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2666" y="1408451"/>
            <a:ext cx="8406668" cy="5449549"/>
          </a:xfrm>
        </p:spPr>
      </p:pic>
    </p:spTree>
    <p:extLst>
      <p:ext uri="{BB962C8B-B14F-4D97-AF65-F5344CB8AC3E}">
        <p14:creationId xmlns:p14="http://schemas.microsoft.com/office/powerpoint/2010/main" val="168385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7EEB-47F0-CBAE-FEDC-54406C8E4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r>
              <a:rPr lang="en-IN" sz="3600" b="1" dirty="0">
                <a:solidFill>
                  <a:srgbClr val="0070C0"/>
                </a:solidFill>
                <a:latin typeface="Gotham Rounded SSm A"/>
              </a:rPr>
              <a:t>Objective 1 </a:t>
            </a:r>
            <a:r>
              <a:rPr lang="en-IN" sz="3600" dirty="0">
                <a:solidFill>
                  <a:srgbClr val="0070C0"/>
                </a:solidFill>
                <a:latin typeface="Gotham Rounded SSm A"/>
              </a:rPr>
              <a:t>: </a:t>
            </a:r>
            <a:r>
              <a:rPr lang="en-US" sz="3600" dirty="0">
                <a:solidFill>
                  <a:srgbClr val="0070C0"/>
                </a:solidFill>
                <a:latin typeface="Gotham Rounded SSm A"/>
              </a:rPr>
              <a:t>Check and observe the CPU utilization graph for the EC2 instance</a:t>
            </a:r>
            <a:br>
              <a:rPr lang="en-US" sz="4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A971-C2C7-3490-D44E-4DF3D588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4035"/>
            <a:ext cx="10515600" cy="3322927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First create the EC2 instance </a:t>
            </a:r>
            <a:r>
              <a:rPr lang="en-US" dirty="0"/>
              <a:t>for Windows 2012 Server</a:t>
            </a:r>
            <a:r>
              <a:rPr lang="en-IN" dirty="0"/>
              <a:t> and configure the monitoring as per the given steps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979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46BC5-3B44-4DAC-BE71-902D3354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Step 10: Click on </a:t>
            </a:r>
            <a:r>
              <a:rPr lang="en-IN" sz="2800" b="1" dirty="0"/>
              <a:t>Create Subscription </a:t>
            </a:r>
            <a:r>
              <a:rPr lang="en-IN" sz="2800" dirty="0"/>
              <a:t>button. Status will be changed from </a:t>
            </a:r>
            <a:r>
              <a:rPr lang="en-IN" sz="2800" b="1" dirty="0"/>
              <a:t>Pending confirmation </a:t>
            </a:r>
            <a:r>
              <a:rPr lang="en-IN" sz="2800" dirty="0"/>
              <a:t>to </a:t>
            </a:r>
            <a:r>
              <a:rPr lang="en-IN" sz="2800" b="1" dirty="0"/>
              <a:t>Confirmed</a:t>
            </a:r>
            <a:r>
              <a:rPr lang="en-IN" sz="2800" dirty="0"/>
              <a:t> once the user accept the subscription after receiving the email. 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2E28E-960A-4EA3-B009-7280EBF13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204" y="1598436"/>
            <a:ext cx="8113591" cy="525956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CBB27-D8C2-61C3-7DBF-9F710CC63681}"/>
              </a:ext>
            </a:extLst>
          </p:cNvPr>
          <p:cNvSpPr txBox="1"/>
          <p:nvPr/>
        </p:nvSpPr>
        <p:spPr>
          <a:xfrm>
            <a:off x="304800" y="3105834"/>
            <a:ext cx="145366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b="1" dirty="0"/>
              <a:t>Note</a:t>
            </a:r>
            <a:r>
              <a:rPr lang="en-IN" sz="1050" dirty="0"/>
              <a:t> : The step(confirming subscription) is necessary for the user to receive the emails set in alarm.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92273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7EEB-47F0-CBAE-FEDC-54406C8E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918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r>
              <a:rPr lang="en-IN" sz="3600" b="1" dirty="0">
                <a:solidFill>
                  <a:srgbClr val="0070C0"/>
                </a:solidFill>
                <a:latin typeface="Gotham Rounded SSm A"/>
              </a:rPr>
              <a:t>Objective 3 </a:t>
            </a:r>
            <a:r>
              <a:rPr lang="en-IN" sz="3600" dirty="0">
                <a:solidFill>
                  <a:srgbClr val="0070C0"/>
                </a:solidFill>
                <a:latin typeface="Gotham Rounded SSm A"/>
              </a:rPr>
              <a:t>: </a:t>
            </a:r>
            <a:r>
              <a:rPr lang="en-US" sz="3600" dirty="0">
                <a:solidFill>
                  <a:srgbClr val="0070C0"/>
                </a:solidFill>
                <a:latin typeface="Gotham Rounded SSm A"/>
              </a:rPr>
              <a:t>Create an IAM group named Administrator Group and attach the full administrator access policy to the group</a:t>
            </a:r>
            <a:br>
              <a:rPr lang="en-US" sz="36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br>
              <a:rPr lang="en-US" sz="5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br>
              <a:rPr lang="en-US" sz="4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A971-C2C7-3490-D44E-4DF3D588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5073"/>
            <a:ext cx="10515600" cy="28422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First create new user group in IAM and then attach </a:t>
            </a:r>
            <a:r>
              <a:rPr lang="en-IN" b="1" dirty="0" err="1"/>
              <a:t>AdministratorAccess</a:t>
            </a:r>
            <a:r>
              <a:rPr lang="en-IN" dirty="0"/>
              <a:t> policy to the group as per the given steps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10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F564-BCB9-4F21-A994-102555C2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1: Go to </a:t>
            </a:r>
            <a:r>
              <a:rPr lang="en-IN" sz="2800" b="1" dirty="0"/>
              <a:t>IAM &gt; User groups</a:t>
            </a:r>
            <a:endParaRPr lang="en-US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04711D-5A2A-4CC8-9B27-E369FB6F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452" y="1430215"/>
            <a:ext cx="8373095" cy="5427785"/>
          </a:xfrm>
        </p:spPr>
      </p:pic>
    </p:spTree>
    <p:extLst>
      <p:ext uri="{BB962C8B-B14F-4D97-AF65-F5344CB8AC3E}">
        <p14:creationId xmlns:p14="http://schemas.microsoft.com/office/powerpoint/2010/main" val="379873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D2CD-FDD5-4D69-98F5-87A9E4E3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2: Click on </a:t>
            </a:r>
            <a:r>
              <a:rPr lang="en-IN" sz="2800" b="1" dirty="0"/>
              <a:t>Create user group</a:t>
            </a:r>
            <a:r>
              <a:rPr lang="en-IN" sz="2800" dirty="0"/>
              <a:t>. Write group name e.g., </a:t>
            </a:r>
            <a:r>
              <a:rPr lang="en-IN" sz="2800" b="1" dirty="0" err="1"/>
              <a:t>Administrator_Group</a:t>
            </a:r>
            <a:endParaRPr lang="en-US" sz="2800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9B4DD-1196-4C45-A2DD-BAD95CCCD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725" y="1477242"/>
            <a:ext cx="8300549" cy="5380758"/>
          </a:xfrm>
        </p:spPr>
      </p:pic>
    </p:spTree>
    <p:extLst>
      <p:ext uri="{BB962C8B-B14F-4D97-AF65-F5344CB8AC3E}">
        <p14:creationId xmlns:p14="http://schemas.microsoft.com/office/powerpoint/2010/main" val="3224395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5375-9591-4020-A5F7-24906EECD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3: Scroll below to </a:t>
            </a:r>
            <a:r>
              <a:rPr lang="en-IN" sz="2800" b="1" dirty="0"/>
              <a:t>Attach permissions policies </a:t>
            </a:r>
            <a:r>
              <a:rPr lang="en-IN" sz="2800" dirty="0"/>
              <a:t>and check on </a:t>
            </a:r>
            <a:r>
              <a:rPr lang="en-IN" sz="2800" b="1" dirty="0" err="1"/>
              <a:t>AdministratorAccess</a:t>
            </a:r>
            <a:r>
              <a:rPr lang="en-IN" sz="2800" dirty="0"/>
              <a:t> under </a:t>
            </a:r>
            <a:r>
              <a:rPr lang="en-IN" sz="2800" b="1" dirty="0"/>
              <a:t>Policy name</a:t>
            </a:r>
            <a:endParaRPr lang="en-US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B341F-CF2E-4F8E-B926-720CF0D3F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410" y="1418492"/>
            <a:ext cx="8391179" cy="5439508"/>
          </a:xfrm>
        </p:spPr>
      </p:pic>
    </p:spTree>
    <p:extLst>
      <p:ext uri="{BB962C8B-B14F-4D97-AF65-F5344CB8AC3E}">
        <p14:creationId xmlns:p14="http://schemas.microsoft.com/office/powerpoint/2010/main" val="3950220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5EB2-372E-49BB-A5AE-3D71E5C7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4: Click on </a:t>
            </a:r>
            <a:r>
              <a:rPr lang="en-IN" sz="2800" b="1" dirty="0"/>
              <a:t>Create group </a:t>
            </a:r>
            <a:r>
              <a:rPr lang="en-IN" sz="2800" dirty="0"/>
              <a:t>button. The new group </a:t>
            </a:r>
            <a:r>
              <a:rPr lang="en-IN" sz="2800" b="1" dirty="0" err="1"/>
              <a:t>Administrator_Group</a:t>
            </a:r>
            <a:r>
              <a:rPr lang="en-IN" sz="2800" b="1" dirty="0"/>
              <a:t> </a:t>
            </a:r>
            <a:r>
              <a:rPr lang="en-IN" sz="2800" dirty="0"/>
              <a:t>will be created and listed as below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2FFF0-EA48-467B-8679-97506550B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420" y="1476846"/>
            <a:ext cx="8301160" cy="5381154"/>
          </a:xfrm>
        </p:spPr>
      </p:pic>
    </p:spTree>
    <p:extLst>
      <p:ext uri="{BB962C8B-B14F-4D97-AF65-F5344CB8AC3E}">
        <p14:creationId xmlns:p14="http://schemas.microsoft.com/office/powerpoint/2010/main" val="2388212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7EEB-47F0-CBAE-FEDC-54406C8E4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679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br>
              <a:rPr lang="en-IN" sz="4900" dirty="0">
                <a:solidFill>
                  <a:srgbClr val="292F32"/>
                </a:solidFill>
                <a:latin typeface="Gotham Rounded SSm A"/>
              </a:rPr>
            </a:br>
            <a:r>
              <a:rPr lang="en-IN" sz="3600" b="1" dirty="0">
                <a:solidFill>
                  <a:srgbClr val="0070C0"/>
                </a:solidFill>
                <a:latin typeface="Gotham Rounded SSm A"/>
              </a:rPr>
              <a:t>Objective 4 </a:t>
            </a:r>
            <a:r>
              <a:rPr lang="en-IN" sz="3600" dirty="0">
                <a:solidFill>
                  <a:srgbClr val="0070C0"/>
                </a:solidFill>
                <a:latin typeface="Gotham Rounded SSm A"/>
              </a:rPr>
              <a:t>: </a:t>
            </a:r>
            <a:r>
              <a:rPr lang="en-US" sz="3600" dirty="0">
                <a:solidFill>
                  <a:srgbClr val="0070C0"/>
                </a:solidFill>
                <a:latin typeface="Gotham Rounded SSm A"/>
              </a:rPr>
              <a:t>Create a user for an employee of the company who requires administrator access to the company's AWS account, and then add the user to the Administrator Group.</a:t>
            </a:r>
            <a:br>
              <a:rPr lang="en-US" sz="4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br>
              <a:rPr lang="en-US" sz="4400" b="0" i="0" dirty="0">
                <a:solidFill>
                  <a:srgbClr val="4D575D"/>
                </a:solidFill>
                <a:effectLst/>
                <a:latin typeface="Gotham Rounded SSm A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A971-C2C7-3490-D44E-4DF3D588A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35073"/>
            <a:ext cx="10515600" cy="284228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First create new user in IAM and add the user in Administrator Group as per the given steps below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90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4AE7-1719-4C38-ABC8-AC71B461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1: Go to </a:t>
            </a:r>
            <a:r>
              <a:rPr lang="en-IN" sz="2800" b="1" dirty="0"/>
              <a:t>IAM &gt; Users</a:t>
            </a:r>
            <a:endParaRPr lang="en-US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4FE24C-C60E-41F6-A372-D1C75DE69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6158" y="1348154"/>
            <a:ext cx="8499684" cy="5509846"/>
          </a:xfrm>
        </p:spPr>
      </p:pic>
    </p:spTree>
    <p:extLst>
      <p:ext uri="{BB962C8B-B14F-4D97-AF65-F5344CB8AC3E}">
        <p14:creationId xmlns:p14="http://schemas.microsoft.com/office/powerpoint/2010/main" val="179926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F7D5-B158-41E9-9BE0-B0533780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9279"/>
            <a:ext cx="10515600" cy="1325563"/>
          </a:xfrm>
        </p:spPr>
        <p:txBody>
          <a:bodyPr>
            <a:noAutofit/>
          </a:bodyPr>
          <a:lstStyle/>
          <a:p>
            <a:r>
              <a:rPr lang="en-IN" sz="2800" dirty="0"/>
              <a:t>Step 2: Write username e.g., </a:t>
            </a:r>
            <a:r>
              <a:rPr lang="en-IN" sz="2800" b="1" dirty="0"/>
              <a:t>MyProject_Administrator_user_1 </a:t>
            </a:r>
            <a:r>
              <a:rPr lang="en-IN" sz="2800" dirty="0"/>
              <a:t>. </a:t>
            </a:r>
            <a:br>
              <a:rPr lang="en-IN" sz="2800" dirty="0"/>
            </a:br>
            <a:r>
              <a:rPr lang="en-IN" sz="2800" dirty="0"/>
              <a:t>As per requirement select -</a:t>
            </a:r>
            <a:r>
              <a:rPr lang="en-IN" sz="2800" b="1" dirty="0"/>
              <a:t>Programmatic access </a:t>
            </a:r>
            <a:r>
              <a:rPr lang="en-IN" sz="2800" dirty="0"/>
              <a:t>or </a:t>
            </a:r>
            <a:r>
              <a:rPr lang="en-IN" sz="2800" b="1" dirty="0"/>
              <a:t>Console access</a:t>
            </a:r>
            <a:r>
              <a:rPr lang="en-IN" sz="2800" dirty="0"/>
              <a:t>, password settings e.g., </a:t>
            </a:r>
            <a:r>
              <a:rPr lang="en-IN" sz="2800" b="1" dirty="0"/>
              <a:t>Autogenerate console password</a:t>
            </a:r>
            <a:r>
              <a:rPr lang="en-IN" sz="2800" dirty="0"/>
              <a:t>, allow user to </a:t>
            </a:r>
            <a:r>
              <a:rPr lang="en-IN" sz="2800" b="1" dirty="0"/>
              <a:t>create new password at first sign-in </a:t>
            </a:r>
            <a:r>
              <a:rPr lang="en-IN" sz="2800" dirty="0"/>
              <a:t>etc</a:t>
            </a:r>
            <a:r>
              <a:rPr lang="en-IN" sz="2800" b="1" dirty="0"/>
              <a:t>.</a:t>
            </a:r>
            <a:endParaRPr lang="en-US" sz="28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F6D3A1-375B-48A3-BCE6-35EFBE3DA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374" y="1644033"/>
            <a:ext cx="8043252" cy="5213967"/>
          </a:xfrm>
        </p:spPr>
      </p:pic>
    </p:spTree>
    <p:extLst>
      <p:ext uri="{BB962C8B-B14F-4D97-AF65-F5344CB8AC3E}">
        <p14:creationId xmlns:p14="http://schemas.microsoft.com/office/powerpoint/2010/main" val="31478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658D7-334B-43C3-885C-AF586314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3: Add user to </a:t>
            </a:r>
            <a:r>
              <a:rPr lang="en-IN" sz="2800" b="1" dirty="0" err="1"/>
              <a:t>Administator_Group</a:t>
            </a:r>
            <a:r>
              <a:rPr lang="en-IN" sz="2800" b="1" dirty="0"/>
              <a:t> </a:t>
            </a:r>
            <a:r>
              <a:rPr lang="en-IN" sz="2800" dirty="0"/>
              <a:t>created before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0444E-BFB9-47D6-B22C-2F5C4A1CD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791" y="1524000"/>
            <a:ext cx="8228418" cy="5334000"/>
          </a:xfrm>
        </p:spPr>
      </p:pic>
    </p:spTree>
    <p:extLst>
      <p:ext uri="{BB962C8B-B14F-4D97-AF65-F5344CB8AC3E}">
        <p14:creationId xmlns:p14="http://schemas.microsoft.com/office/powerpoint/2010/main" val="1348896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1: Go to </a:t>
            </a:r>
            <a:r>
              <a:rPr lang="en-US" sz="2800" b="1" dirty="0"/>
              <a:t>EC2</a:t>
            </a:r>
            <a:r>
              <a:rPr lang="en-US" sz="2800" dirty="0"/>
              <a:t> Service and click on </a:t>
            </a:r>
            <a:r>
              <a:rPr lang="en-US" sz="2800" b="1" dirty="0"/>
              <a:t>Launch Instance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309" y="1376218"/>
            <a:ext cx="8055819" cy="549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96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715-EC32-444C-AF12-B6223FCE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4: You can add few more properties in tags such as user type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B012D-D3EB-4978-93A2-3919C0F8B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410" y="1418492"/>
            <a:ext cx="8391179" cy="5439508"/>
          </a:xfrm>
        </p:spPr>
      </p:pic>
    </p:spTree>
    <p:extLst>
      <p:ext uri="{BB962C8B-B14F-4D97-AF65-F5344CB8AC3E}">
        <p14:creationId xmlns:p14="http://schemas.microsoft.com/office/powerpoint/2010/main" val="114172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B4DA7-E2F1-4F6D-954A-27BFA3E0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5: Review the settings and click on </a:t>
            </a:r>
            <a:r>
              <a:rPr lang="en-IN" sz="2800" b="1" dirty="0"/>
              <a:t>Create user </a:t>
            </a:r>
            <a:r>
              <a:rPr lang="en-IN" sz="2800" dirty="0"/>
              <a:t>button to create new user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1D9C18-886B-4EFA-9513-3C57A9AA0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385" y="1454260"/>
            <a:ext cx="8117230" cy="5403740"/>
          </a:xfrm>
        </p:spPr>
      </p:pic>
    </p:spTree>
    <p:extLst>
      <p:ext uri="{BB962C8B-B14F-4D97-AF65-F5344CB8AC3E}">
        <p14:creationId xmlns:p14="http://schemas.microsoft.com/office/powerpoint/2010/main" val="2773761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4D03-58FF-427D-B1A5-6EFC94510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Step 6: You will see success message and summary of new user created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FFD1D9-F0AF-40E5-A987-4D92D17FB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91" y="1285044"/>
            <a:ext cx="8371417" cy="5572956"/>
          </a:xfrm>
        </p:spPr>
      </p:pic>
    </p:spTree>
    <p:extLst>
      <p:ext uri="{BB962C8B-B14F-4D97-AF65-F5344CB8AC3E}">
        <p14:creationId xmlns:p14="http://schemas.microsoft.com/office/powerpoint/2010/main" val="4179816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F8D9-7CE0-44C5-A4AC-4F1E1F64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dirty="0"/>
              <a:t>Step 7: New user can be seen under </a:t>
            </a:r>
            <a:r>
              <a:rPr lang="en-IN" sz="3200" b="1" dirty="0"/>
              <a:t>IAM &gt; users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9A594B-0FB2-4A9C-B002-4BD3E1604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1479" y="1339883"/>
            <a:ext cx="8289042" cy="5518117"/>
          </a:xfrm>
        </p:spPr>
      </p:pic>
    </p:spTree>
    <p:extLst>
      <p:ext uri="{BB962C8B-B14F-4D97-AF65-F5344CB8AC3E}">
        <p14:creationId xmlns:p14="http://schemas.microsoft.com/office/powerpoint/2010/main" val="3618325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18C42-23A8-AAF1-A027-6CF29EE5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71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sz="6000" dirty="0">
                <a:solidFill>
                  <a:schemeClr val="accent5">
                    <a:lumMod val="75000"/>
                  </a:schemeClr>
                </a:solidFill>
              </a:rPr>
              <a:t>THANK YOU !!!</a:t>
            </a:r>
            <a:endParaRPr lang="en-US" sz="6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2: Select </a:t>
            </a:r>
            <a:r>
              <a:rPr lang="en-US" sz="2800" b="1" dirty="0"/>
              <a:t>Amazon Linux 2 AMI </a:t>
            </a:r>
            <a:r>
              <a:rPr lang="en-US" sz="2800" dirty="0"/>
              <a:t>as shown below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825" y="1307592"/>
            <a:ext cx="816635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29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3: Select instance type as </a:t>
            </a:r>
            <a:r>
              <a:rPr lang="en-US" sz="2800" b="1" dirty="0"/>
              <a:t>t2.micro </a:t>
            </a:r>
            <a:r>
              <a:rPr lang="en-US" sz="2800" dirty="0"/>
              <a:t>and click on </a:t>
            </a:r>
            <a:r>
              <a:rPr lang="en-US" sz="2800" b="1" dirty="0"/>
              <a:t>Review and Launch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977" y="1311564"/>
            <a:ext cx="8184045" cy="5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9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4: Keep default values for VPC, Subnet, Security Group, Storage etc. and click on </a:t>
            </a:r>
            <a:r>
              <a:rPr lang="en-US" sz="2800" b="1" dirty="0"/>
              <a:t>Edit tags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059" y="1403927"/>
            <a:ext cx="8051882" cy="545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4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5: Give instance name e.g., </a:t>
            </a:r>
            <a:r>
              <a:rPr lang="en-US" sz="2800" b="1" dirty="0"/>
              <a:t>MyProject_instance_1 </a:t>
            </a:r>
            <a:r>
              <a:rPr lang="en-US" sz="2800" dirty="0"/>
              <a:t>and click on </a:t>
            </a:r>
            <a:r>
              <a:rPr lang="en-US" sz="2800" b="1" dirty="0"/>
              <a:t>Review and Launch </a:t>
            </a:r>
            <a:r>
              <a:rPr lang="en-US" sz="2800" dirty="0"/>
              <a:t>button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068" y="1409588"/>
            <a:ext cx="7999863" cy="544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61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Step 6: Click on </a:t>
            </a:r>
            <a:r>
              <a:rPr lang="en-US" sz="2800" b="1" dirty="0"/>
              <a:t>Launch</a:t>
            </a:r>
            <a:r>
              <a:rPr lang="en-US" sz="2800" dirty="0"/>
              <a:t> button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174" y="1274618"/>
            <a:ext cx="8169652" cy="55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89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1100</Words>
  <Application>Microsoft Office PowerPoint</Application>
  <PresentationFormat>Widescreen</PresentationFormat>
  <Paragraphs>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Gotham Rounded SSm A</vt:lpstr>
      <vt:lpstr>Office Theme</vt:lpstr>
      <vt:lpstr>AWS Technical Essentials Project – Server Monitoring</vt:lpstr>
      <vt:lpstr>DESCRIPTION</vt:lpstr>
      <vt:lpstr>  Objective 1 : Check and observe the CPU utilization graph for the EC2 instance </vt:lpstr>
      <vt:lpstr>Step 1: Go to EC2 Service and click on Launch Instance</vt:lpstr>
      <vt:lpstr>Step 2: Select Amazon Linux 2 AMI as shown below</vt:lpstr>
      <vt:lpstr>Step 3: Select instance type as t2.micro and click on Review and Launch</vt:lpstr>
      <vt:lpstr>Step 4: Keep default values for VPC, Subnet, Security Group, Storage etc. and click on Edit tags</vt:lpstr>
      <vt:lpstr>Step 5: Give instance name e.g., MyProject_instance_1 and click on Review and Launch button</vt:lpstr>
      <vt:lpstr>Step 6: Click on Launch button</vt:lpstr>
      <vt:lpstr>Step 7: Create new keypair giving some name e.g., MyProject_keypair_1, download file on your machine and click on Launch instances button</vt:lpstr>
      <vt:lpstr>Step 8: Check if new instance is running </vt:lpstr>
      <vt:lpstr>Step 9: Select the EC2 instance and click on Monitoring tab to see CPU utilization(%) from CloudWatch. You can select the duration in the Graph</vt:lpstr>
      <vt:lpstr>Step 10 :Type the name of dashboard e.g., MyProject_ec2_dashboard_1</vt:lpstr>
      <vt:lpstr>Step 11: Select Graph type as Line Graph as shown below</vt:lpstr>
      <vt:lpstr>Step 12: Click on Metrics as shown below</vt:lpstr>
      <vt:lpstr>Step 13: Select EC2 service as shown below</vt:lpstr>
      <vt:lpstr>Step 14: Select per-instance metrics as shown below</vt:lpstr>
      <vt:lpstr>Step 15: Select Metric CPUUtilization and click on Create widget button</vt:lpstr>
      <vt:lpstr>Step 16: After that you can see the Dashboard created ( in this project MyProject_ec2_dashboard_1 )  </vt:lpstr>
      <vt:lpstr>  Objective 2 : Create and configure a CloudWatch alarm that sends an email notification to HCMonitor@HeavenClassics.com if the CPU utilization goes below the threshold of 3%, consecutively three times for five minutes  </vt:lpstr>
      <vt:lpstr>Step 1: Select EC2 instance, go to Actions-&gt;Monitor and troubleshoot-&gt;Manage CloudWatch alarms</vt:lpstr>
      <vt:lpstr>Step 2: Select Create an alarm and write new topic name e.g., EC2_CPU_UTIL_BELOW_3_PER and configure the email id HCMonitor@HeavenClassics.com  later as given in below steps (Step 6)</vt:lpstr>
      <vt:lpstr>Step 3: Set Alarm thresholds i.e., if CPU Utilization goes below the threshold of 3%, consecutively 3 times for 5 minutes as shown below</vt:lpstr>
      <vt:lpstr>Step 4: Click on Create button </vt:lpstr>
      <vt:lpstr>Step 5: New alarm is created for the selected instance</vt:lpstr>
      <vt:lpstr>Step 6: Now as discussed in above slides if you have created new SNS topic you need to configure given email id (HCMonitor@HeavenClassics.com). For the same, go to SNS service </vt:lpstr>
      <vt:lpstr>Step 7: Select the topic you have created. We have created topic name EC2_CPU_UTIL_BELOW_3_PER in earlier steps</vt:lpstr>
      <vt:lpstr>Step 8: Click on Create Subscription button </vt:lpstr>
      <vt:lpstr>Step 9: Add email id - HCMonitor@HeavenClassics.com in the endpoint field</vt:lpstr>
      <vt:lpstr>Step 10: Click on Create Subscription button. Status will be changed from Pending confirmation to Confirmed once the user accept the subscription after receiving the email. </vt:lpstr>
      <vt:lpstr>  Objective 3 : Create an IAM group named Administrator Group and attach the full administrator access policy to the group   </vt:lpstr>
      <vt:lpstr>Step 1: Go to IAM &gt; User groups</vt:lpstr>
      <vt:lpstr>Step 2: Click on Create user group. Write group name e.g., Administrator_Group</vt:lpstr>
      <vt:lpstr>Step 3: Scroll below to Attach permissions policies and check on AdministratorAccess under Policy name</vt:lpstr>
      <vt:lpstr>Step 4: Click on Create group button. The new group Administrator_Group will be created and listed as below</vt:lpstr>
      <vt:lpstr>  Objective 4 : Create a user for an employee of the company who requires administrator access to the company's AWS account, and then add the user to the Administrator Group.  </vt:lpstr>
      <vt:lpstr>Step 1: Go to IAM &gt; Users</vt:lpstr>
      <vt:lpstr>Step 2: Write username e.g., MyProject_Administrator_user_1 .  As per requirement select -Programmatic access or Console access, password settings e.g., Autogenerate console password, allow user to create new password at first sign-in etc.</vt:lpstr>
      <vt:lpstr>Step 3: Add user to Administator_Group created before</vt:lpstr>
      <vt:lpstr>Step 4: You can add few more properties in tags such as user type</vt:lpstr>
      <vt:lpstr>Step 5: Review the settings and click on Create user button to create new user</vt:lpstr>
      <vt:lpstr>Step 6: You will see success message and summary of new user created</vt:lpstr>
      <vt:lpstr>Step 7: New user can be seen under IAM &gt; users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Technical Essentials Project – Server Monitoring</dc:title>
  <dc:creator>Nilesh Shardul</dc:creator>
  <cp:lastModifiedBy>Nilesh Shardul</cp:lastModifiedBy>
  <cp:revision>1</cp:revision>
  <dcterms:created xsi:type="dcterms:W3CDTF">2022-09-04T06:29:15Z</dcterms:created>
  <dcterms:modified xsi:type="dcterms:W3CDTF">2022-09-04T11:30:56Z</dcterms:modified>
</cp:coreProperties>
</file>